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61" r:id="rId3"/>
  </p:sldMasterIdLst>
  <p:notesMasterIdLst>
    <p:notesMasterId r:id="rId78"/>
  </p:notesMasterIdLst>
  <p:sldIdLst>
    <p:sldId id="777" r:id="rId4"/>
    <p:sldId id="771" r:id="rId5"/>
    <p:sldId id="737" r:id="rId6"/>
    <p:sldId id="738" r:id="rId7"/>
    <p:sldId id="772" r:id="rId8"/>
    <p:sldId id="781" r:id="rId9"/>
    <p:sldId id="773" r:id="rId10"/>
    <p:sldId id="774" r:id="rId11"/>
    <p:sldId id="743" r:id="rId12"/>
    <p:sldId id="782" r:id="rId13"/>
    <p:sldId id="783" r:id="rId14"/>
    <p:sldId id="736" r:id="rId15"/>
    <p:sldId id="531" r:id="rId16"/>
    <p:sldId id="533" r:id="rId17"/>
    <p:sldId id="635" r:id="rId18"/>
    <p:sldId id="699" r:id="rId19"/>
    <p:sldId id="700" r:id="rId20"/>
    <p:sldId id="701" r:id="rId21"/>
    <p:sldId id="702" r:id="rId22"/>
    <p:sldId id="703" r:id="rId23"/>
    <p:sldId id="704" r:id="rId24"/>
    <p:sldId id="784" r:id="rId25"/>
    <p:sldId id="785" r:id="rId26"/>
    <p:sldId id="786" r:id="rId27"/>
    <p:sldId id="787" r:id="rId28"/>
    <p:sldId id="788" r:id="rId29"/>
    <p:sldId id="789" r:id="rId30"/>
    <p:sldId id="790" r:id="rId31"/>
    <p:sldId id="791" r:id="rId32"/>
    <p:sldId id="792" r:id="rId33"/>
    <p:sldId id="804" r:id="rId34"/>
    <p:sldId id="257" r:id="rId35"/>
    <p:sldId id="740" r:id="rId36"/>
    <p:sldId id="698" r:id="rId37"/>
    <p:sldId id="616" r:id="rId38"/>
    <p:sldId id="617" r:id="rId39"/>
    <p:sldId id="741" r:id="rId40"/>
    <p:sldId id="256" r:id="rId41"/>
    <p:sldId id="710" r:id="rId42"/>
    <p:sldId id="712" r:id="rId43"/>
    <p:sldId id="713" r:id="rId44"/>
    <p:sldId id="778" r:id="rId45"/>
    <p:sldId id="714" r:id="rId46"/>
    <p:sldId id="715" r:id="rId47"/>
    <p:sldId id="716" r:id="rId48"/>
    <p:sldId id="717" r:id="rId49"/>
    <p:sldId id="742" r:id="rId50"/>
    <p:sldId id="793" r:id="rId51"/>
    <p:sldId id="794" r:id="rId52"/>
    <p:sldId id="795" r:id="rId53"/>
    <p:sldId id="796" r:id="rId54"/>
    <p:sldId id="797" r:id="rId55"/>
    <p:sldId id="798" r:id="rId56"/>
    <p:sldId id="799" r:id="rId57"/>
    <p:sldId id="800" r:id="rId58"/>
    <p:sldId id="801" r:id="rId59"/>
    <p:sldId id="757" r:id="rId60"/>
    <p:sldId id="780" r:id="rId61"/>
    <p:sldId id="758" r:id="rId62"/>
    <p:sldId id="759" r:id="rId63"/>
    <p:sldId id="760" r:id="rId64"/>
    <p:sldId id="761" r:id="rId65"/>
    <p:sldId id="762" r:id="rId66"/>
    <p:sldId id="763" r:id="rId67"/>
    <p:sldId id="764" r:id="rId68"/>
    <p:sldId id="765" r:id="rId69"/>
    <p:sldId id="766" r:id="rId70"/>
    <p:sldId id="767" r:id="rId71"/>
    <p:sldId id="768" r:id="rId72"/>
    <p:sldId id="802" r:id="rId73"/>
    <p:sldId id="803" r:id="rId74"/>
    <p:sldId id="807" r:id="rId75"/>
    <p:sldId id="808" r:id="rId76"/>
    <p:sldId id="809" r:id="rId77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5877BA"/>
    <a:srgbClr val="DAE3F3"/>
    <a:srgbClr val="7AC683"/>
    <a:srgbClr val="E2F0D9"/>
    <a:srgbClr val="FCE8EC"/>
    <a:srgbClr val="E73079"/>
    <a:srgbClr val="F5F5F7"/>
    <a:srgbClr val="7A7A7A"/>
    <a:srgbClr val="A8A9AC"/>
    <a:srgbClr val="7F7F7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1E4AEA4-8DFA-4A89-87EB-49C32662AFE0}" styleName="中間スタイル 2 - アクセント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DF18680-E054-41AD-8BC1-D1AEF772440D}" styleName="中間スタイル 2 - アクセント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429" autoAdjust="0"/>
    <p:restoredTop sz="93460" autoAdjust="0"/>
  </p:normalViewPr>
  <p:slideViewPr>
    <p:cSldViewPr snapToGrid="0">
      <p:cViewPr varScale="1">
        <p:scale>
          <a:sx n="119" d="100"/>
          <a:sy n="119" d="100"/>
        </p:scale>
        <p:origin x="132" y="3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3.xml"/><Relationship Id="rId21" Type="http://schemas.openxmlformats.org/officeDocument/2006/relationships/slide" Target="slides/slide18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63" Type="http://schemas.openxmlformats.org/officeDocument/2006/relationships/slide" Target="slides/slide60.xml"/><Relationship Id="rId68" Type="http://schemas.openxmlformats.org/officeDocument/2006/relationships/slide" Target="slides/slide65.xml"/><Relationship Id="rId16" Type="http://schemas.openxmlformats.org/officeDocument/2006/relationships/slide" Target="slides/slide13.xml"/><Relationship Id="rId11" Type="http://schemas.openxmlformats.org/officeDocument/2006/relationships/slide" Target="slides/slide8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53" Type="http://schemas.openxmlformats.org/officeDocument/2006/relationships/slide" Target="slides/slide50.xml"/><Relationship Id="rId58" Type="http://schemas.openxmlformats.org/officeDocument/2006/relationships/slide" Target="slides/slide55.xml"/><Relationship Id="rId74" Type="http://schemas.openxmlformats.org/officeDocument/2006/relationships/slide" Target="slides/slide71.xml"/><Relationship Id="rId79" Type="http://schemas.openxmlformats.org/officeDocument/2006/relationships/presProps" Target="presProps.xml"/><Relationship Id="rId5" Type="http://schemas.openxmlformats.org/officeDocument/2006/relationships/slide" Target="slides/slide2.xml"/><Relationship Id="rId61" Type="http://schemas.openxmlformats.org/officeDocument/2006/relationships/slide" Target="slides/slide58.xml"/><Relationship Id="rId82" Type="http://schemas.openxmlformats.org/officeDocument/2006/relationships/tableStyles" Target="tableStyles.xml"/><Relationship Id="rId19" Type="http://schemas.openxmlformats.org/officeDocument/2006/relationships/slide" Target="slides/slide1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slide" Target="slides/slide53.xml"/><Relationship Id="rId64" Type="http://schemas.openxmlformats.org/officeDocument/2006/relationships/slide" Target="slides/slide61.xml"/><Relationship Id="rId69" Type="http://schemas.openxmlformats.org/officeDocument/2006/relationships/slide" Target="slides/slide66.xml"/><Relationship Id="rId77" Type="http://schemas.openxmlformats.org/officeDocument/2006/relationships/slide" Target="slides/slide74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72" Type="http://schemas.openxmlformats.org/officeDocument/2006/relationships/slide" Target="slides/slide69.xml"/><Relationship Id="rId80" Type="http://schemas.openxmlformats.org/officeDocument/2006/relationships/viewProps" Target="viewProps.xml"/><Relationship Id="rId3" Type="http://schemas.openxmlformats.org/officeDocument/2006/relationships/slideMaster" Target="slideMasters/slideMaster1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59" Type="http://schemas.openxmlformats.org/officeDocument/2006/relationships/slide" Target="slides/slide56.xml"/><Relationship Id="rId67" Type="http://schemas.openxmlformats.org/officeDocument/2006/relationships/slide" Target="slides/slide64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54" Type="http://schemas.openxmlformats.org/officeDocument/2006/relationships/slide" Target="slides/slide51.xml"/><Relationship Id="rId62" Type="http://schemas.openxmlformats.org/officeDocument/2006/relationships/slide" Target="slides/slide59.xml"/><Relationship Id="rId70" Type="http://schemas.openxmlformats.org/officeDocument/2006/relationships/slide" Target="slides/slide67.xml"/><Relationship Id="rId75" Type="http://schemas.openxmlformats.org/officeDocument/2006/relationships/slide" Target="slides/slide72.xml"/><Relationship Id="rId1" Type="http://schemas.openxmlformats.org/officeDocument/2006/relationships/customXml" Target="../customXml/item1.xml"/><Relationship Id="rId6" Type="http://schemas.openxmlformats.org/officeDocument/2006/relationships/slide" Target="slides/slide3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57" Type="http://schemas.openxmlformats.org/officeDocument/2006/relationships/slide" Target="slides/slide54.xml"/><Relationship Id="rId10" Type="http://schemas.openxmlformats.org/officeDocument/2006/relationships/slide" Target="slides/slide7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slide" Target="slides/slide49.xml"/><Relationship Id="rId60" Type="http://schemas.openxmlformats.org/officeDocument/2006/relationships/slide" Target="slides/slide57.xml"/><Relationship Id="rId65" Type="http://schemas.openxmlformats.org/officeDocument/2006/relationships/slide" Target="slides/slide62.xml"/><Relationship Id="rId73" Type="http://schemas.openxmlformats.org/officeDocument/2006/relationships/slide" Target="slides/slide70.xml"/><Relationship Id="rId78" Type="http://schemas.openxmlformats.org/officeDocument/2006/relationships/notesMaster" Target="notesMasters/notesMaster1.xml"/><Relationship Id="rId81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9" Type="http://schemas.openxmlformats.org/officeDocument/2006/relationships/slide" Target="slides/slide36.xml"/><Relationship Id="rId34" Type="http://schemas.openxmlformats.org/officeDocument/2006/relationships/slide" Target="slides/slide31.xml"/><Relationship Id="rId50" Type="http://schemas.openxmlformats.org/officeDocument/2006/relationships/slide" Target="slides/slide47.xml"/><Relationship Id="rId55" Type="http://schemas.openxmlformats.org/officeDocument/2006/relationships/slide" Target="slides/slide52.xml"/><Relationship Id="rId76" Type="http://schemas.openxmlformats.org/officeDocument/2006/relationships/slide" Target="slides/slide73.xml"/><Relationship Id="rId7" Type="http://schemas.openxmlformats.org/officeDocument/2006/relationships/slide" Target="slides/slide4.xml"/><Relationship Id="rId71" Type="http://schemas.openxmlformats.org/officeDocument/2006/relationships/slide" Target="slides/slide68.xml"/><Relationship Id="rId2" Type="http://schemas.openxmlformats.org/officeDocument/2006/relationships/customXml" Target="../customXml/item2.xml"/><Relationship Id="rId29" Type="http://schemas.openxmlformats.org/officeDocument/2006/relationships/slide" Target="slides/slide26.xml"/><Relationship Id="rId24" Type="http://schemas.openxmlformats.org/officeDocument/2006/relationships/slide" Target="slides/slide21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66" Type="http://schemas.openxmlformats.org/officeDocument/2006/relationships/slide" Target="slides/slide6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2991DDA-E445-431A-89E7-4E5DD9B056A0}" type="datetimeFigureOut">
              <a:rPr kumimoji="1" lang="ja-JP" altLang="en-US" smtClean="0"/>
              <a:t>2023/7/10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D979F32-FE49-4F8C-AB69-705CC6BCB1E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024278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lash Card以外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7ECF7A8C-69DF-1662-51DD-EAE718C24D43}"/>
              </a:ext>
            </a:extLst>
          </p:cNvPr>
          <p:cNvSpPr/>
          <p:nvPr userDrawn="1"/>
        </p:nvSpPr>
        <p:spPr>
          <a:xfrm>
            <a:off x="0" y="0"/>
            <a:ext cx="12192000" cy="360000"/>
          </a:xfrm>
          <a:prstGeom prst="rect">
            <a:avLst/>
          </a:prstGeom>
          <a:solidFill>
            <a:srgbClr val="DAE3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kumimoji="1" lang="en-US" altLang="ja-JP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62212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327940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タイトルと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6134125-E7B1-4B62-A886-CF2D5C2E99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08C55D73-446B-493A-9CBB-7187BE67A0D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>
            <a:lvl1pPr>
              <a:defRPr>
                <a:effectLst>
                  <a:outerShdw blurRad="50800" dist="38100" dir="2700000" algn="tl" rotWithShape="0">
                    <a:schemeClr val="bg1"/>
                  </a:outerShdw>
                </a:effectLst>
              </a:defRPr>
            </a:lvl1pPr>
            <a:lvl2pPr>
              <a:defRPr>
                <a:effectLst>
                  <a:outerShdw blurRad="50800" dist="38100" dir="2700000" algn="tl" rotWithShape="0">
                    <a:schemeClr val="bg1"/>
                  </a:outerShdw>
                </a:effectLst>
              </a:defRPr>
            </a:lvl2pPr>
            <a:lvl3pPr>
              <a:defRPr>
                <a:effectLst>
                  <a:outerShdw blurRad="50800" dist="38100" dir="2700000" algn="tl" rotWithShape="0">
                    <a:schemeClr val="bg1"/>
                  </a:outerShdw>
                </a:effectLst>
              </a:defRPr>
            </a:lvl3pPr>
            <a:lvl4pPr>
              <a:defRPr>
                <a:effectLst>
                  <a:outerShdw blurRad="50800" dist="38100" dir="2700000" algn="tl" rotWithShape="0">
                    <a:schemeClr val="bg1"/>
                  </a:outerShdw>
                </a:effectLst>
              </a:defRPr>
            </a:lvl4pPr>
            <a:lvl5pPr>
              <a:defRPr>
                <a:effectLst>
                  <a:outerShdw blurRad="50800" dist="38100" dir="2700000" algn="tl" rotWithShape="0">
                    <a:schemeClr val="bg1"/>
                  </a:outerShdw>
                </a:effectLst>
              </a:defRPr>
            </a:lvl5pPr>
          </a:lstStyle>
          <a:p>
            <a:pPr lvl="0"/>
            <a:r>
              <a:rPr kumimoji="1" lang="ja-JP" altLang="en-US" dirty="0"/>
              <a:t>マスター テキストの書式設定</a:t>
            </a:r>
          </a:p>
          <a:p>
            <a:pPr lvl="1"/>
            <a:r>
              <a:rPr kumimoji="1" lang="ja-JP" altLang="en-US" dirty="0"/>
              <a:t>第 </a:t>
            </a:r>
            <a:r>
              <a:rPr kumimoji="1" lang="en-US" altLang="ja-JP" dirty="0"/>
              <a:t>2 </a:t>
            </a:r>
            <a:r>
              <a:rPr kumimoji="1" lang="ja-JP" altLang="en-US" dirty="0"/>
              <a:t>レベル</a:t>
            </a:r>
          </a:p>
          <a:p>
            <a:pPr lvl="2"/>
            <a:r>
              <a:rPr kumimoji="1" lang="ja-JP" altLang="en-US" dirty="0"/>
              <a:t>第 </a:t>
            </a:r>
            <a:r>
              <a:rPr kumimoji="1" lang="en-US" altLang="ja-JP" dirty="0"/>
              <a:t>3 </a:t>
            </a:r>
            <a:r>
              <a:rPr kumimoji="1" lang="ja-JP" altLang="en-US" dirty="0"/>
              <a:t>レベル</a:t>
            </a:r>
          </a:p>
          <a:p>
            <a:pPr lvl="3"/>
            <a:r>
              <a:rPr kumimoji="1" lang="ja-JP" altLang="en-US" dirty="0"/>
              <a:t>第 </a:t>
            </a:r>
            <a:r>
              <a:rPr kumimoji="1" lang="en-US" altLang="ja-JP" dirty="0"/>
              <a:t>4 </a:t>
            </a:r>
            <a:r>
              <a:rPr kumimoji="1" lang="ja-JP" altLang="en-US" dirty="0"/>
              <a:t>レベル</a:t>
            </a:r>
          </a:p>
          <a:p>
            <a:pPr lvl="4"/>
            <a:r>
              <a:rPr kumimoji="1" lang="ja-JP" altLang="en-US" dirty="0"/>
              <a:t>第 </a:t>
            </a:r>
            <a:r>
              <a:rPr kumimoji="1" lang="en-US" altLang="ja-JP" dirty="0"/>
              <a:t>5 </a:t>
            </a:r>
            <a:r>
              <a:rPr kumimoji="1" lang="ja-JP" altLang="en-US" dirty="0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8B2CFBDE-B24B-4145-8E09-EC121CC875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E798EB-E2DC-49A8-8DEE-06AA989A379A}" type="datetimeFigureOut">
              <a:rPr kumimoji="1" lang="ja-JP" altLang="en-US" smtClean="0"/>
              <a:t>2023/7/10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5D60EF91-E989-466B-BEAF-5E462C4B0B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8CA98EED-DC80-4DC9-A570-5DED09CDCD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CB5172-25CE-45C3-A511-943DFE6207A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154269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A7D21E46-B446-26A2-6353-675E99701D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C1023A99-5C54-413B-2409-259F80E05E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62BC1D56-57A0-52E0-CE18-7A3D614779C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531B8F-F477-4C04-A261-E85555849563}" type="datetimeFigureOut">
              <a:rPr kumimoji="1" lang="ja-JP" altLang="en-US" smtClean="0"/>
              <a:t>2023/7/10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C259D473-BA30-CE27-F5C4-F696457237F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5CAE608D-C1A6-914F-0D27-0BE43235A11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33DC03-F281-4903-8A7F-4D14E8AEFBC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344892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8" r:id="rId2"/>
    <p:sldLayoutId id="2147483673" r:id="rId3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slide" Target="slide64.xml"/><Relationship Id="rId13" Type="http://schemas.openxmlformats.org/officeDocument/2006/relationships/slide" Target="slide31.xml"/><Relationship Id="rId3" Type="http://schemas.openxmlformats.org/officeDocument/2006/relationships/slide" Target="slide33.xml"/><Relationship Id="rId7" Type="http://schemas.openxmlformats.org/officeDocument/2006/relationships/slide" Target="slide60.xml"/><Relationship Id="rId12" Type="http://schemas.openxmlformats.org/officeDocument/2006/relationships/slide" Target="slide7.xml"/><Relationship Id="rId2" Type="http://schemas.openxmlformats.org/officeDocument/2006/relationships/slide" Target="slide12.xml"/><Relationship Id="rId1" Type="http://schemas.openxmlformats.org/officeDocument/2006/relationships/slideLayout" Target="../slideLayouts/slideLayout1.xml"/><Relationship Id="rId6" Type="http://schemas.openxmlformats.org/officeDocument/2006/relationships/slide" Target="slide57.xml"/><Relationship Id="rId11" Type="http://schemas.openxmlformats.org/officeDocument/2006/relationships/slide" Target="slide5.xml"/><Relationship Id="rId5" Type="http://schemas.openxmlformats.org/officeDocument/2006/relationships/slide" Target="slide37.xml"/><Relationship Id="rId10" Type="http://schemas.openxmlformats.org/officeDocument/2006/relationships/slide" Target="slide2.xml"/><Relationship Id="rId4" Type="http://schemas.openxmlformats.org/officeDocument/2006/relationships/slide" Target="slide47.xml"/><Relationship Id="rId9" Type="http://schemas.openxmlformats.org/officeDocument/2006/relationships/slide" Target="slide68.xml"/><Relationship Id="rId14" Type="http://schemas.openxmlformats.org/officeDocument/2006/relationships/slide" Target="slide7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9.png"/><Relationship Id="rId2" Type="http://schemas.microsoft.com/office/2007/relationships/media" Target="../media/media3.mp3"/><Relationship Id="rId1" Type="http://schemas.openxmlformats.org/officeDocument/2006/relationships/audio" Target="NULL" TargetMode="External"/><Relationship Id="rId6" Type="http://schemas.openxmlformats.org/officeDocument/2006/relationships/image" Target="../media/image4.png"/><Relationship Id="rId5" Type="http://schemas.openxmlformats.org/officeDocument/2006/relationships/image" Target="../media/image1.png"/><Relationship Id="rId4" Type="http://schemas.openxmlformats.org/officeDocument/2006/relationships/slide" Target="slide1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9.png"/><Relationship Id="rId2" Type="http://schemas.microsoft.com/office/2007/relationships/media" Target="../media/media3.mp3"/><Relationship Id="rId1" Type="http://schemas.openxmlformats.org/officeDocument/2006/relationships/audio" Target="NULL" TargetMode="External"/><Relationship Id="rId6" Type="http://schemas.openxmlformats.org/officeDocument/2006/relationships/image" Target="../media/image4.png"/><Relationship Id="rId5" Type="http://schemas.openxmlformats.org/officeDocument/2006/relationships/image" Target="../media/image1.png"/><Relationship Id="rId4" Type="http://schemas.openxmlformats.org/officeDocument/2006/relationships/slide" Target="slide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" Target="slide1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3.png"/><Relationship Id="rId5" Type="http://schemas.openxmlformats.org/officeDocument/2006/relationships/image" Target="../media/image1.png"/><Relationship Id="rId4" Type="http://schemas.openxmlformats.org/officeDocument/2006/relationships/slide" Target="slide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3.png"/><Relationship Id="rId5" Type="http://schemas.openxmlformats.org/officeDocument/2006/relationships/image" Target="../media/image1.png"/><Relationship Id="rId4" Type="http://schemas.openxmlformats.org/officeDocument/2006/relationships/slide" Target="slide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.png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10.png"/><Relationship Id="rId5" Type="http://schemas.openxmlformats.org/officeDocument/2006/relationships/image" Target="../media/image1.png"/><Relationship Id="rId4" Type="http://schemas.openxmlformats.org/officeDocument/2006/relationships/slide" Target="slide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3.png"/><Relationship Id="rId5" Type="http://schemas.openxmlformats.org/officeDocument/2006/relationships/image" Target="../media/image1.png"/><Relationship Id="rId4" Type="http://schemas.openxmlformats.org/officeDocument/2006/relationships/slide" Target="slide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3.png"/><Relationship Id="rId5" Type="http://schemas.openxmlformats.org/officeDocument/2006/relationships/image" Target="../media/image1.png"/><Relationship Id="rId4" Type="http://schemas.openxmlformats.org/officeDocument/2006/relationships/slide" Target="slide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.png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11.png"/><Relationship Id="rId5" Type="http://schemas.openxmlformats.org/officeDocument/2006/relationships/image" Target="../media/image1.png"/><Relationship Id="rId4" Type="http://schemas.openxmlformats.org/officeDocument/2006/relationships/slide" Target="slide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3.png"/><Relationship Id="rId5" Type="http://schemas.openxmlformats.org/officeDocument/2006/relationships/image" Target="../media/image1.png"/><Relationship Id="rId4" Type="http://schemas.openxmlformats.org/officeDocument/2006/relationships/slide" Target="slide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" Target="slide1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3.png"/><Relationship Id="rId5" Type="http://schemas.openxmlformats.org/officeDocument/2006/relationships/image" Target="../media/image1.png"/><Relationship Id="rId4" Type="http://schemas.openxmlformats.org/officeDocument/2006/relationships/slide" Target="slide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.png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12.png"/><Relationship Id="rId5" Type="http://schemas.openxmlformats.org/officeDocument/2006/relationships/image" Target="../media/image1.png"/><Relationship Id="rId4" Type="http://schemas.openxmlformats.org/officeDocument/2006/relationships/slide" Target="slide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image" Target="../media/image3.png"/><Relationship Id="rId5" Type="http://schemas.openxmlformats.org/officeDocument/2006/relationships/image" Target="../media/image1.png"/><Relationship Id="rId4" Type="http://schemas.openxmlformats.org/officeDocument/2006/relationships/slide" Target="slide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image" Target="../media/image3.png"/><Relationship Id="rId5" Type="http://schemas.openxmlformats.org/officeDocument/2006/relationships/image" Target="../media/image1.png"/><Relationship Id="rId4" Type="http://schemas.openxmlformats.org/officeDocument/2006/relationships/slide" Target="slide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.png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image" Target="../media/image13.png"/><Relationship Id="rId5" Type="http://schemas.openxmlformats.org/officeDocument/2006/relationships/image" Target="../media/image1.png"/><Relationship Id="rId4" Type="http://schemas.openxmlformats.org/officeDocument/2006/relationships/slide" Target="slide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openxmlformats.org/officeDocument/2006/relationships/image" Target="../media/image3.png"/><Relationship Id="rId5" Type="http://schemas.openxmlformats.org/officeDocument/2006/relationships/image" Target="../media/image1.png"/><Relationship Id="rId4" Type="http://schemas.openxmlformats.org/officeDocument/2006/relationships/slide" Target="slide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openxmlformats.org/officeDocument/2006/relationships/image" Target="../media/image3.png"/><Relationship Id="rId5" Type="http://schemas.openxmlformats.org/officeDocument/2006/relationships/image" Target="../media/image1.png"/><Relationship Id="rId4" Type="http://schemas.openxmlformats.org/officeDocument/2006/relationships/slide" Target="slide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.png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openxmlformats.org/officeDocument/2006/relationships/image" Target="../media/image14.png"/><Relationship Id="rId5" Type="http://schemas.openxmlformats.org/officeDocument/2006/relationships/image" Target="../media/image1.png"/><Relationship Id="rId4" Type="http://schemas.openxmlformats.org/officeDocument/2006/relationships/slide" Target="slide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6" Type="http://schemas.openxmlformats.org/officeDocument/2006/relationships/image" Target="../media/image3.png"/><Relationship Id="rId5" Type="http://schemas.openxmlformats.org/officeDocument/2006/relationships/image" Target="../media/image1.png"/><Relationship Id="rId4" Type="http://schemas.openxmlformats.org/officeDocument/2006/relationships/slide" Target="slide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6" Type="http://schemas.openxmlformats.org/officeDocument/2006/relationships/image" Target="../media/image3.png"/><Relationship Id="rId5" Type="http://schemas.openxmlformats.org/officeDocument/2006/relationships/image" Target="../media/image1.png"/><Relationship Id="rId4" Type="http://schemas.openxmlformats.org/officeDocument/2006/relationships/slide" Target="slid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3.png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6" Type="http://schemas.openxmlformats.org/officeDocument/2006/relationships/image" Target="../media/image2.jpg"/><Relationship Id="rId5" Type="http://schemas.openxmlformats.org/officeDocument/2006/relationships/image" Target="../media/image1.png"/><Relationship Id="rId4" Type="http://schemas.openxmlformats.org/officeDocument/2006/relationships/slide" Target="slide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.png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6" Type="http://schemas.openxmlformats.org/officeDocument/2006/relationships/image" Target="../media/image15.png"/><Relationship Id="rId5" Type="http://schemas.openxmlformats.org/officeDocument/2006/relationships/image" Target="../media/image1.png"/><Relationship Id="rId4" Type="http://schemas.openxmlformats.org/officeDocument/2006/relationships/slide" Target="slide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" Target="slide1.xml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microsoft.com/office/2007/relationships/media" Target="../media/media11.mp3"/><Relationship Id="rId7" Type="http://schemas.openxmlformats.org/officeDocument/2006/relationships/slide" Target="slide1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6" Type="http://schemas.openxmlformats.org/officeDocument/2006/relationships/image" Target="../media/image16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11.mp3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" Target="slide1.xml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microsoft.com/office/2007/relationships/media" Target="../media/media12.mp3"/><Relationship Id="rId1" Type="http://schemas.openxmlformats.org/officeDocument/2006/relationships/audio" Target="NULL" TargetMode="External"/><Relationship Id="rId6" Type="http://schemas.openxmlformats.org/officeDocument/2006/relationships/image" Target="../media/image3.png"/><Relationship Id="rId5" Type="http://schemas.openxmlformats.org/officeDocument/2006/relationships/image" Target="../media/image1.png"/><Relationship Id="rId4" Type="http://schemas.openxmlformats.org/officeDocument/2006/relationships/slide" Target="slide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microsoft.com/office/2007/relationships/media" Target="../media/media13.mp3"/><Relationship Id="rId1" Type="http://schemas.openxmlformats.org/officeDocument/2006/relationships/audio" Target="NULL" TargetMode="External"/><Relationship Id="rId6" Type="http://schemas.openxmlformats.org/officeDocument/2006/relationships/image" Target="../media/image3.png"/><Relationship Id="rId5" Type="http://schemas.openxmlformats.org/officeDocument/2006/relationships/image" Target="../media/image1.png"/><Relationship Id="rId4" Type="http://schemas.openxmlformats.org/officeDocument/2006/relationships/slide" Target="slide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microsoft.com/office/2007/relationships/media" Target="../media/media14.mp3"/><Relationship Id="rId1" Type="http://schemas.openxmlformats.org/officeDocument/2006/relationships/audio" Target="NULL" TargetMode="External"/><Relationship Id="rId6" Type="http://schemas.openxmlformats.org/officeDocument/2006/relationships/image" Target="../media/image3.png"/><Relationship Id="rId5" Type="http://schemas.openxmlformats.org/officeDocument/2006/relationships/image" Target="../media/image1.png"/><Relationship Id="rId4" Type="http://schemas.openxmlformats.org/officeDocument/2006/relationships/slide" Target="slide1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" Target="slide1.xml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5.mp3"/><Relationship Id="rId1" Type="http://schemas.microsoft.com/office/2007/relationships/media" Target="../media/media15.mp3"/><Relationship Id="rId6" Type="http://schemas.openxmlformats.org/officeDocument/2006/relationships/image" Target="../media/image3.png"/><Relationship Id="rId5" Type="http://schemas.openxmlformats.org/officeDocument/2006/relationships/image" Target="../media/image1.png"/><Relationship Id="rId4" Type="http://schemas.openxmlformats.org/officeDocument/2006/relationships/slide" Target="slide1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6.mp3"/><Relationship Id="rId1" Type="http://schemas.microsoft.com/office/2007/relationships/media" Target="../media/media16.mp3"/><Relationship Id="rId6" Type="http://schemas.openxmlformats.org/officeDocument/2006/relationships/image" Target="../media/image3.png"/><Relationship Id="rId5" Type="http://schemas.openxmlformats.org/officeDocument/2006/relationships/image" Target="../media/image1.png"/><Relationship Id="rId4" Type="http://schemas.openxmlformats.org/officeDocument/2006/relationships/slide" Target="slid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6" Type="http://schemas.openxmlformats.org/officeDocument/2006/relationships/image" Target="../media/image3.png"/><Relationship Id="rId5" Type="http://schemas.openxmlformats.org/officeDocument/2006/relationships/image" Target="../media/image1.png"/><Relationship Id="rId4" Type="http://schemas.openxmlformats.org/officeDocument/2006/relationships/slide" Target="slide1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7.mp3"/><Relationship Id="rId1" Type="http://schemas.microsoft.com/office/2007/relationships/media" Target="../media/media17.mp3"/><Relationship Id="rId6" Type="http://schemas.openxmlformats.org/officeDocument/2006/relationships/image" Target="../media/image3.png"/><Relationship Id="rId5" Type="http://schemas.openxmlformats.org/officeDocument/2006/relationships/image" Target="../media/image1.png"/><Relationship Id="rId4" Type="http://schemas.openxmlformats.org/officeDocument/2006/relationships/slide" Target="slide1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8.mp3"/><Relationship Id="rId1" Type="http://schemas.microsoft.com/office/2007/relationships/media" Target="../media/media18.mp3"/><Relationship Id="rId6" Type="http://schemas.openxmlformats.org/officeDocument/2006/relationships/image" Target="../media/image3.png"/><Relationship Id="rId5" Type="http://schemas.openxmlformats.org/officeDocument/2006/relationships/image" Target="../media/image1.png"/><Relationship Id="rId4" Type="http://schemas.openxmlformats.org/officeDocument/2006/relationships/slide" Target="slide1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9.mp3"/><Relationship Id="rId1" Type="http://schemas.microsoft.com/office/2007/relationships/media" Target="../media/media19.mp3"/><Relationship Id="rId6" Type="http://schemas.openxmlformats.org/officeDocument/2006/relationships/image" Target="../media/image3.png"/><Relationship Id="rId5" Type="http://schemas.openxmlformats.org/officeDocument/2006/relationships/image" Target="../media/image1.png"/><Relationship Id="rId4" Type="http://schemas.openxmlformats.org/officeDocument/2006/relationships/slide" Target="slide1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0.mp3"/><Relationship Id="rId1" Type="http://schemas.microsoft.com/office/2007/relationships/media" Target="../media/media20.mp3"/><Relationship Id="rId6" Type="http://schemas.openxmlformats.org/officeDocument/2006/relationships/image" Target="../media/image3.png"/><Relationship Id="rId5" Type="http://schemas.openxmlformats.org/officeDocument/2006/relationships/image" Target="../media/image1.png"/><Relationship Id="rId4" Type="http://schemas.openxmlformats.org/officeDocument/2006/relationships/slide" Target="slide1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1.mp3"/><Relationship Id="rId1" Type="http://schemas.microsoft.com/office/2007/relationships/media" Target="../media/media21.mp3"/><Relationship Id="rId6" Type="http://schemas.openxmlformats.org/officeDocument/2006/relationships/image" Target="../media/image3.png"/><Relationship Id="rId5" Type="http://schemas.openxmlformats.org/officeDocument/2006/relationships/image" Target="../media/image1.png"/><Relationship Id="rId4" Type="http://schemas.openxmlformats.org/officeDocument/2006/relationships/slide" Target="slide1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2.mp3"/><Relationship Id="rId1" Type="http://schemas.microsoft.com/office/2007/relationships/media" Target="../media/media22.mp3"/><Relationship Id="rId6" Type="http://schemas.openxmlformats.org/officeDocument/2006/relationships/image" Target="../media/image3.png"/><Relationship Id="rId5" Type="http://schemas.openxmlformats.org/officeDocument/2006/relationships/image" Target="../media/image1.png"/><Relationship Id="rId4" Type="http://schemas.openxmlformats.org/officeDocument/2006/relationships/slide" Target="slide1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3.mp3"/><Relationship Id="rId1" Type="http://schemas.microsoft.com/office/2007/relationships/media" Target="../media/media23.mp3"/><Relationship Id="rId6" Type="http://schemas.openxmlformats.org/officeDocument/2006/relationships/image" Target="../media/image3.png"/><Relationship Id="rId5" Type="http://schemas.openxmlformats.org/officeDocument/2006/relationships/image" Target="../media/image1.png"/><Relationship Id="rId4" Type="http://schemas.openxmlformats.org/officeDocument/2006/relationships/slide" Target="slide1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" Target="slide1.xml"/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3.png"/><Relationship Id="rId2" Type="http://schemas.microsoft.com/office/2007/relationships/media" Target="../media/media24.mp3"/><Relationship Id="rId1" Type="http://schemas.openxmlformats.org/officeDocument/2006/relationships/audio" Target="NULL" TargetMode="External"/><Relationship Id="rId6" Type="http://schemas.openxmlformats.org/officeDocument/2006/relationships/image" Target="../media/image17.png"/><Relationship Id="rId5" Type="http://schemas.openxmlformats.org/officeDocument/2006/relationships/image" Target="../media/image1.png"/><Relationship Id="rId4" Type="http://schemas.openxmlformats.org/officeDocument/2006/relationships/slide" Target="slide1.xml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18.png"/><Relationship Id="rId2" Type="http://schemas.microsoft.com/office/2007/relationships/media" Target="../media/media25.mp3"/><Relationship Id="rId1" Type="http://schemas.openxmlformats.org/officeDocument/2006/relationships/audio" Target="NULL" TargetMode="External"/><Relationship Id="rId6" Type="http://schemas.openxmlformats.org/officeDocument/2006/relationships/image" Target="../media/image17.png"/><Relationship Id="rId5" Type="http://schemas.openxmlformats.org/officeDocument/2006/relationships/image" Target="../media/image1.png"/><Relationship Id="rId4" Type="http://schemas.openxmlformats.org/officeDocument/2006/relationships/slide" Target="slid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" Target="slide1.xml"/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18.png"/><Relationship Id="rId2" Type="http://schemas.microsoft.com/office/2007/relationships/media" Target="../media/media26.mp3"/><Relationship Id="rId1" Type="http://schemas.openxmlformats.org/officeDocument/2006/relationships/audio" Target="NULL" TargetMode="External"/><Relationship Id="rId6" Type="http://schemas.openxmlformats.org/officeDocument/2006/relationships/image" Target="../media/image17.png"/><Relationship Id="rId5" Type="http://schemas.openxmlformats.org/officeDocument/2006/relationships/image" Target="../media/image1.png"/><Relationship Id="rId4" Type="http://schemas.openxmlformats.org/officeDocument/2006/relationships/slide" Target="slide1.xml"/></Relationships>
</file>

<file path=ppt/slides/_rels/slide5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18.png"/><Relationship Id="rId2" Type="http://schemas.microsoft.com/office/2007/relationships/media" Target="../media/media27.mp3"/><Relationship Id="rId1" Type="http://schemas.openxmlformats.org/officeDocument/2006/relationships/audio" Target="NULL" TargetMode="External"/><Relationship Id="rId6" Type="http://schemas.openxmlformats.org/officeDocument/2006/relationships/image" Target="../media/image17.png"/><Relationship Id="rId5" Type="http://schemas.openxmlformats.org/officeDocument/2006/relationships/image" Target="../media/image1.png"/><Relationship Id="rId4" Type="http://schemas.openxmlformats.org/officeDocument/2006/relationships/slide" Target="slide1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3.png"/><Relationship Id="rId2" Type="http://schemas.microsoft.com/office/2007/relationships/media" Target="../media/media28.mp3"/><Relationship Id="rId1" Type="http://schemas.openxmlformats.org/officeDocument/2006/relationships/audio" Target="NULL" TargetMode="External"/><Relationship Id="rId6" Type="http://schemas.openxmlformats.org/officeDocument/2006/relationships/image" Target="../media/image17.png"/><Relationship Id="rId5" Type="http://schemas.openxmlformats.org/officeDocument/2006/relationships/image" Target="../media/image1.png"/><Relationship Id="rId4" Type="http://schemas.openxmlformats.org/officeDocument/2006/relationships/slide" Target="slide1.xml"/></Relationships>
</file>

<file path=ppt/slides/_rels/slide5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18.png"/><Relationship Id="rId2" Type="http://schemas.microsoft.com/office/2007/relationships/media" Target="../media/media29.mp3"/><Relationship Id="rId1" Type="http://schemas.openxmlformats.org/officeDocument/2006/relationships/audio" Target="NULL" TargetMode="External"/><Relationship Id="rId6" Type="http://schemas.openxmlformats.org/officeDocument/2006/relationships/image" Target="../media/image17.png"/><Relationship Id="rId5" Type="http://schemas.openxmlformats.org/officeDocument/2006/relationships/image" Target="../media/image1.png"/><Relationship Id="rId4" Type="http://schemas.openxmlformats.org/officeDocument/2006/relationships/slide" Target="slide1.xml"/></Relationships>
</file>

<file path=ppt/slides/_rels/slide5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18.png"/><Relationship Id="rId2" Type="http://schemas.microsoft.com/office/2007/relationships/media" Target="../media/media30.mp3"/><Relationship Id="rId1" Type="http://schemas.openxmlformats.org/officeDocument/2006/relationships/audio" Target="NULL" TargetMode="External"/><Relationship Id="rId6" Type="http://schemas.openxmlformats.org/officeDocument/2006/relationships/image" Target="../media/image17.png"/><Relationship Id="rId5" Type="http://schemas.openxmlformats.org/officeDocument/2006/relationships/image" Target="../media/image1.png"/><Relationship Id="rId4" Type="http://schemas.openxmlformats.org/officeDocument/2006/relationships/slide" Target="slide1.xml"/></Relationships>
</file>

<file path=ppt/slides/_rels/slide5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18.png"/><Relationship Id="rId2" Type="http://schemas.microsoft.com/office/2007/relationships/media" Target="../media/media31.mp3"/><Relationship Id="rId1" Type="http://schemas.openxmlformats.org/officeDocument/2006/relationships/audio" Target="NULL" TargetMode="External"/><Relationship Id="rId6" Type="http://schemas.openxmlformats.org/officeDocument/2006/relationships/image" Target="../media/image17.png"/><Relationship Id="rId5" Type="http://schemas.openxmlformats.org/officeDocument/2006/relationships/image" Target="../media/image1.png"/><Relationship Id="rId4" Type="http://schemas.openxmlformats.org/officeDocument/2006/relationships/slide" Target="slide1.xml"/></Relationships>
</file>

<file path=ppt/slides/_rels/slide5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18.png"/><Relationship Id="rId2" Type="http://schemas.microsoft.com/office/2007/relationships/media" Target="../media/media32.mp3"/><Relationship Id="rId1" Type="http://schemas.openxmlformats.org/officeDocument/2006/relationships/audio" Target="NULL" TargetMode="External"/><Relationship Id="rId6" Type="http://schemas.openxmlformats.org/officeDocument/2006/relationships/image" Target="../media/image17.png"/><Relationship Id="rId5" Type="http://schemas.openxmlformats.org/officeDocument/2006/relationships/image" Target="../media/image1.png"/><Relationship Id="rId4" Type="http://schemas.openxmlformats.org/officeDocument/2006/relationships/slide" Target="slide1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" Target="slide1.xml"/><Relationship Id="rId1" Type="http://schemas.openxmlformats.org/officeDocument/2006/relationships/slideLayout" Target="../slideLayouts/slideLayout1.xml"/></Relationships>
</file>

<file path=ppt/slides/_rels/slide5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emf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19.emf"/><Relationship Id="rId2" Type="http://schemas.microsoft.com/office/2007/relationships/media" Target="../media/media33.mp3"/><Relationship Id="rId1" Type="http://schemas.openxmlformats.org/officeDocument/2006/relationships/audio" Target="NULL" TargetMode="External"/><Relationship Id="rId6" Type="http://schemas.openxmlformats.org/officeDocument/2006/relationships/image" Target="../media/image3.png"/><Relationship Id="rId5" Type="http://schemas.openxmlformats.org/officeDocument/2006/relationships/image" Target="../media/image1.png"/><Relationship Id="rId4" Type="http://schemas.openxmlformats.org/officeDocument/2006/relationships/slide" Target="slide1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microsoft.com/office/2007/relationships/media" Target="../media/media33.mp3"/><Relationship Id="rId1" Type="http://schemas.openxmlformats.org/officeDocument/2006/relationships/audio" Target="NULL" TargetMode="External"/><Relationship Id="rId6" Type="http://schemas.openxmlformats.org/officeDocument/2006/relationships/image" Target="../media/image3.png"/><Relationship Id="rId5" Type="http://schemas.openxmlformats.org/officeDocument/2006/relationships/image" Target="../media/image1.png"/><Relationship Id="rId4" Type="http://schemas.openxmlformats.org/officeDocument/2006/relationships/slide" Target="slide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3.png"/><Relationship Id="rId2" Type="http://schemas.microsoft.com/office/2007/relationships/media" Target="../media/media2.mp3"/><Relationship Id="rId1" Type="http://schemas.openxmlformats.org/officeDocument/2006/relationships/audio" Target="NULL" TargetMode="External"/><Relationship Id="rId6" Type="http://schemas.openxmlformats.org/officeDocument/2006/relationships/image" Target="../media/image4.png"/><Relationship Id="rId5" Type="http://schemas.openxmlformats.org/officeDocument/2006/relationships/image" Target="../media/image1.png"/><Relationship Id="rId4" Type="http://schemas.openxmlformats.org/officeDocument/2006/relationships/slide" Target="slide1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" Target="slide1.xml"/><Relationship Id="rId1" Type="http://schemas.openxmlformats.org/officeDocument/2006/relationships/slideLayout" Target="../slideLayouts/slideLayout1.xml"/></Relationships>
</file>

<file path=ppt/slides/_rels/slide6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9.png"/><Relationship Id="rId2" Type="http://schemas.microsoft.com/office/2007/relationships/media" Target="../media/media34.mp3"/><Relationship Id="rId1" Type="http://schemas.openxmlformats.org/officeDocument/2006/relationships/audio" Target="NULL" TargetMode="External"/><Relationship Id="rId6" Type="http://schemas.openxmlformats.org/officeDocument/2006/relationships/image" Target="../media/image4.png"/><Relationship Id="rId5" Type="http://schemas.openxmlformats.org/officeDocument/2006/relationships/image" Target="../media/image1.png"/><Relationship Id="rId4" Type="http://schemas.openxmlformats.org/officeDocument/2006/relationships/slide" Target="slide1.xml"/></Relationships>
</file>

<file path=ppt/slides/_rels/slide6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9.png"/><Relationship Id="rId2" Type="http://schemas.microsoft.com/office/2007/relationships/media" Target="../media/media34.mp3"/><Relationship Id="rId1" Type="http://schemas.openxmlformats.org/officeDocument/2006/relationships/audio" Target="NULL" TargetMode="External"/><Relationship Id="rId6" Type="http://schemas.openxmlformats.org/officeDocument/2006/relationships/image" Target="../media/image4.png"/><Relationship Id="rId5" Type="http://schemas.openxmlformats.org/officeDocument/2006/relationships/image" Target="../media/image1.png"/><Relationship Id="rId4" Type="http://schemas.openxmlformats.org/officeDocument/2006/relationships/slide" Target="slide1.xml"/></Relationships>
</file>

<file path=ppt/slides/_rels/slide6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9.png"/><Relationship Id="rId2" Type="http://schemas.microsoft.com/office/2007/relationships/media" Target="../media/media34.mp3"/><Relationship Id="rId1" Type="http://schemas.openxmlformats.org/officeDocument/2006/relationships/audio" Target="NULL" TargetMode="External"/><Relationship Id="rId6" Type="http://schemas.openxmlformats.org/officeDocument/2006/relationships/image" Target="../media/image4.png"/><Relationship Id="rId5" Type="http://schemas.openxmlformats.org/officeDocument/2006/relationships/image" Target="../media/image1.png"/><Relationship Id="rId4" Type="http://schemas.openxmlformats.org/officeDocument/2006/relationships/slide" Target="slide1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" Target="slide1.xml"/><Relationship Id="rId1" Type="http://schemas.openxmlformats.org/officeDocument/2006/relationships/slideLayout" Target="../slideLayouts/slideLayout1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3.png"/><Relationship Id="rId2" Type="http://schemas.microsoft.com/office/2007/relationships/media" Target="../media/media35.mp3"/><Relationship Id="rId1" Type="http://schemas.openxmlformats.org/officeDocument/2006/relationships/audio" Target="NULL" TargetMode="External"/><Relationship Id="rId6" Type="http://schemas.openxmlformats.org/officeDocument/2006/relationships/image" Target="../media/image9.png"/><Relationship Id="rId5" Type="http://schemas.openxmlformats.org/officeDocument/2006/relationships/image" Target="../media/image1.png"/><Relationship Id="rId4" Type="http://schemas.openxmlformats.org/officeDocument/2006/relationships/slide" Target="slide1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3.png"/><Relationship Id="rId2" Type="http://schemas.microsoft.com/office/2007/relationships/media" Target="../media/media35.mp3"/><Relationship Id="rId1" Type="http://schemas.openxmlformats.org/officeDocument/2006/relationships/audio" Target="NULL" TargetMode="External"/><Relationship Id="rId6" Type="http://schemas.openxmlformats.org/officeDocument/2006/relationships/image" Target="../media/image9.png"/><Relationship Id="rId5" Type="http://schemas.openxmlformats.org/officeDocument/2006/relationships/image" Target="../media/image1.png"/><Relationship Id="rId4" Type="http://schemas.openxmlformats.org/officeDocument/2006/relationships/slide" Target="slide1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3.png"/><Relationship Id="rId2" Type="http://schemas.microsoft.com/office/2007/relationships/media" Target="../media/media35.mp3"/><Relationship Id="rId1" Type="http://schemas.openxmlformats.org/officeDocument/2006/relationships/audio" Target="NULL" TargetMode="External"/><Relationship Id="rId6" Type="http://schemas.openxmlformats.org/officeDocument/2006/relationships/image" Target="../media/image9.png"/><Relationship Id="rId5" Type="http://schemas.openxmlformats.org/officeDocument/2006/relationships/image" Target="../media/image1.png"/><Relationship Id="rId4" Type="http://schemas.openxmlformats.org/officeDocument/2006/relationships/slide" Target="slide1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" Target="slide1.xml"/><Relationship Id="rId1" Type="http://schemas.openxmlformats.org/officeDocument/2006/relationships/slideLayout" Target="../slideLayouts/slideLayout1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9.png"/><Relationship Id="rId2" Type="http://schemas.microsoft.com/office/2007/relationships/media" Target="../media/media36.mp3"/><Relationship Id="rId1" Type="http://schemas.openxmlformats.org/officeDocument/2006/relationships/audio" Target="NULL" TargetMode="External"/><Relationship Id="rId6" Type="http://schemas.openxmlformats.org/officeDocument/2006/relationships/image" Target="../media/image1.png"/><Relationship Id="rId5" Type="http://schemas.openxmlformats.org/officeDocument/2006/relationships/slide" Target="slide1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" Target="slide1.xml"/><Relationship Id="rId1" Type="http://schemas.openxmlformats.org/officeDocument/2006/relationships/slideLayout" Target="../slideLayouts/slideLayout1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9.png"/><Relationship Id="rId2" Type="http://schemas.microsoft.com/office/2007/relationships/media" Target="../media/media36.mp3"/><Relationship Id="rId1" Type="http://schemas.openxmlformats.org/officeDocument/2006/relationships/audio" Target="NULL" TargetMode="External"/><Relationship Id="rId6" Type="http://schemas.openxmlformats.org/officeDocument/2006/relationships/image" Target="../media/image1.png"/><Relationship Id="rId5" Type="http://schemas.openxmlformats.org/officeDocument/2006/relationships/slide" Target="slide1.xml"/><Relationship Id="rId4" Type="http://schemas.openxmlformats.org/officeDocument/2006/relationships/image" Target="../media/image3.png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9.png"/><Relationship Id="rId2" Type="http://schemas.microsoft.com/office/2007/relationships/media" Target="../media/media36.mp3"/><Relationship Id="rId1" Type="http://schemas.openxmlformats.org/officeDocument/2006/relationships/audio" Target="NULL" TargetMode="External"/><Relationship Id="rId6" Type="http://schemas.openxmlformats.org/officeDocument/2006/relationships/image" Target="../media/image1.png"/><Relationship Id="rId5" Type="http://schemas.openxmlformats.org/officeDocument/2006/relationships/slide" Target="slide1.xml"/><Relationship Id="rId4" Type="http://schemas.openxmlformats.org/officeDocument/2006/relationships/image" Target="../media/image3.png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" Target="slide1.xml"/><Relationship Id="rId1" Type="http://schemas.openxmlformats.org/officeDocument/2006/relationships/slideLayout" Target="../slideLayouts/slideLayout1.xml"/></Relationships>
</file>

<file path=ppt/slides/_rels/slide7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1.png"/><Relationship Id="rId7" Type="http://schemas.openxmlformats.org/officeDocument/2006/relationships/image" Target="../media/image24.svg"/><Relationship Id="rId2" Type="http://schemas.openxmlformats.org/officeDocument/2006/relationships/slide" Target="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.png"/><Relationship Id="rId5" Type="http://schemas.openxmlformats.org/officeDocument/2006/relationships/image" Target="../media/image22.svg"/><Relationship Id="rId4" Type="http://schemas.openxmlformats.org/officeDocument/2006/relationships/image" Target="../media/image21.png"/><Relationship Id="rId9" Type="http://schemas.openxmlformats.org/officeDocument/2006/relationships/image" Target="../media/image26.svg"/></Relationships>
</file>

<file path=ppt/slides/_rels/slide7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1.png"/><Relationship Id="rId7" Type="http://schemas.openxmlformats.org/officeDocument/2006/relationships/image" Target="../media/image24.svg"/><Relationship Id="rId2" Type="http://schemas.openxmlformats.org/officeDocument/2006/relationships/slide" Target="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.png"/><Relationship Id="rId5" Type="http://schemas.openxmlformats.org/officeDocument/2006/relationships/image" Target="../media/image22.svg"/><Relationship Id="rId4" Type="http://schemas.openxmlformats.org/officeDocument/2006/relationships/image" Target="../media/image21.png"/><Relationship Id="rId9" Type="http://schemas.openxmlformats.org/officeDocument/2006/relationships/image" Target="../media/image26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8.png"/><Relationship Id="rId2" Type="http://schemas.openxmlformats.org/officeDocument/2006/relationships/slide" Target="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9.png"/><Relationship Id="rId2" Type="http://schemas.microsoft.com/office/2007/relationships/media" Target="../media/media3.mp3"/><Relationship Id="rId1" Type="http://schemas.openxmlformats.org/officeDocument/2006/relationships/audio" Target="NULL" TargetMode="External"/><Relationship Id="rId6" Type="http://schemas.openxmlformats.org/officeDocument/2006/relationships/image" Target="../media/image4.png"/><Relationship Id="rId5" Type="http://schemas.openxmlformats.org/officeDocument/2006/relationships/image" Target="../media/image1.png"/><Relationship Id="rId4" Type="http://schemas.openxmlformats.org/officeDocument/2006/relationships/slide" Target="sl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正方形/長方形 30">
            <a:extLst>
              <a:ext uri="{FF2B5EF4-FFF2-40B4-BE49-F238E27FC236}">
                <a16:creationId xmlns:a16="http://schemas.microsoft.com/office/drawing/2014/main" id="{4CC73B4E-D7A1-5AD9-2FF6-86F95A301D92}"/>
              </a:ext>
            </a:extLst>
          </p:cNvPr>
          <p:cNvSpPr/>
          <p:nvPr/>
        </p:nvSpPr>
        <p:spPr>
          <a:xfrm>
            <a:off x="1776000" y="3106459"/>
            <a:ext cx="8640000" cy="7200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kumimoji="1" lang="en-US" altLang="ja-JP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2" name="正方形/長方形 31">
            <a:extLst>
              <a:ext uri="{FF2B5EF4-FFF2-40B4-BE49-F238E27FC236}">
                <a16:creationId xmlns:a16="http://schemas.microsoft.com/office/drawing/2014/main" id="{1AC4241F-BC37-9975-3022-8EA531683DCC}"/>
              </a:ext>
            </a:extLst>
          </p:cNvPr>
          <p:cNvSpPr/>
          <p:nvPr/>
        </p:nvSpPr>
        <p:spPr>
          <a:xfrm>
            <a:off x="1776000" y="3995386"/>
            <a:ext cx="8640000" cy="7200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kumimoji="1" lang="en-US" altLang="ja-JP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3" name="正方形/長方形 32">
            <a:extLst>
              <a:ext uri="{FF2B5EF4-FFF2-40B4-BE49-F238E27FC236}">
                <a16:creationId xmlns:a16="http://schemas.microsoft.com/office/drawing/2014/main" id="{1635D127-3198-3844-39E9-0198A9C8377F}"/>
              </a:ext>
            </a:extLst>
          </p:cNvPr>
          <p:cNvSpPr/>
          <p:nvPr/>
        </p:nvSpPr>
        <p:spPr>
          <a:xfrm>
            <a:off x="1794261" y="4884313"/>
            <a:ext cx="8640000" cy="7200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kumimoji="1" lang="en-US" altLang="ja-JP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4" name="正方形/長方形 33">
            <a:extLst>
              <a:ext uri="{FF2B5EF4-FFF2-40B4-BE49-F238E27FC236}">
                <a16:creationId xmlns:a16="http://schemas.microsoft.com/office/drawing/2014/main" id="{1879C384-AFEB-2EA5-D1A2-5ED048275CFB}"/>
              </a:ext>
            </a:extLst>
          </p:cNvPr>
          <p:cNvSpPr/>
          <p:nvPr/>
        </p:nvSpPr>
        <p:spPr>
          <a:xfrm>
            <a:off x="1790819" y="5771070"/>
            <a:ext cx="8640000" cy="7200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kumimoji="1" lang="en-US" altLang="ja-JP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8" name="正方形/長方形 27">
            <a:extLst>
              <a:ext uri="{FF2B5EF4-FFF2-40B4-BE49-F238E27FC236}">
                <a16:creationId xmlns:a16="http://schemas.microsoft.com/office/drawing/2014/main" id="{2A30B884-9465-434F-0B85-8285ED88EDA2}"/>
              </a:ext>
            </a:extLst>
          </p:cNvPr>
          <p:cNvSpPr/>
          <p:nvPr/>
        </p:nvSpPr>
        <p:spPr>
          <a:xfrm>
            <a:off x="1772557" y="2240970"/>
            <a:ext cx="8640000" cy="7200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kumimoji="1" lang="en-US" altLang="ja-JP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5FB96B8F-98F0-3C0B-6EBF-A648645B8000}"/>
              </a:ext>
            </a:extLst>
          </p:cNvPr>
          <p:cNvSpPr/>
          <p:nvPr/>
        </p:nvSpPr>
        <p:spPr>
          <a:xfrm>
            <a:off x="0" y="0"/>
            <a:ext cx="12192000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en-US" altLang="ja-JP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LESSON 1/Introduction, Part 1</a:t>
            </a: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6027E21F-2F61-68C4-6735-0D71C52118E0}"/>
              </a:ext>
            </a:extLst>
          </p:cNvPr>
          <p:cNvSpPr txBox="1"/>
          <p:nvPr/>
        </p:nvSpPr>
        <p:spPr>
          <a:xfrm>
            <a:off x="3161209" y="526757"/>
            <a:ext cx="5862695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kumimoji="1" lang="en-US" altLang="ja-JP" sz="4800" dirty="0">
                <a:solidFill>
                  <a:schemeClr val="tx1">
                    <a:lumMod val="75000"/>
                    <a:lumOff val="25000"/>
                  </a:schemeClr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Breakfast Around</a:t>
            </a:r>
          </a:p>
          <a:p>
            <a:r>
              <a:rPr kumimoji="1" lang="en-US" altLang="ja-JP" sz="4800" dirty="0">
                <a:solidFill>
                  <a:schemeClr val="tx1">
                    <a:lumMod val="75000"/>
                    <a:lumOff val="25000"/>
                  </a:schemeClr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the World</a:t>
            </a:r>
            <a:endParaRPr kumimoji="1" lang="ja-JP" altLang="en-US" sz="4800" dirty="0">
              <a:solidFill>
                <a:schemeClr val="tx1">
                  <a:lumMod val="75000"/>
                  <a:lumOff val="25000"/>
                </a:schemeClr>
              </a:solidFill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</p:txBody>
      </p:sp>
      <p:sp>
        <p:nvSpPr>
          <p:cNvPr id="14" name="四角形: 角を丸くする 13">
            <a:hlinkClick r:id="rId2" action="ppaction://hlinksldjump"/>
            <a:extLst>
              <a:ext uri="{FF2B5EF4-FFF2-40B4-BE49-F238E27FC236}">
                <a16:creationId xmlns:a16="http://schemas.microsoft.com/office/drawing/2014/main" id="{766F9927-E931-1760-99A2-2F891B23E2DC}"/>
              </a:ext>
            </a:extLst>
          </p:cNvPr>
          <p:cNvSpPr/>
          <p:nvPr/>
        </p:nvSpPr>
        <p:spPr>
          <a:xfrm>
            <a:off x="2128052" y="3196459"/>
            <a:ext cx="2520000" cy="540000"/>
          </a:xfrm>
          <a:prstGeom prst="roundRect">
            <a:avLst/>
          </a:prstGeom>
          <a:solidFill>
            <a:srgbClr val="5877B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1600" b="1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Flash Card</a:t>
            </a:r>
            <a:endParaRPr kumimoji="1" lang="ja-JP" altLang="en-US" sz="1600" b="1" dirty="0"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</p:txBody>
      </p:sp>
      <p:sp>
        <p:nvSpPr>
          <p:cNvPr id="17" name="四角形: 角を丸くする 16">
            <a:hlinkClick r:id="rId3" action="ppaction://hlinksldjump"/>
            <a:extLst>
              <a:ext uri="{FF2B5EF4-FFF2-40B4-BE49-F238E27FC236}">
                <a16:creationId xmlns:a16="http://schemas.microsoft.com/office/drawing/2014/main" id="{B7D7BE1F-10AA-1AF8-45D1-FA745E25B0D2}"/>
              </a:ext>
            </a:extLst>
          </p:cNvPr>
          <p:cNvSpPr/>
          <p:nvPr/>
        </p:nvSpPr>
        <p:spPr>
          <a:xfrm>
            <a:off x="4165867" y="4084301"/>
            <a:ext cx="1800000" cy="540000"/>
          </a:xfrm>
          <a:prstGeom prst="roundRect">
            <a:avLst/>
          </a:prstGeom>
          <a:solidFill>
            <a:srgbClr val="5877B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1600" b="1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Paragraph</a:t>
            </a:r>
            <a:endParaRPr kumimoji="1" lang="ja-JP" altLang="en-US" sz="1600" b="1" dirty="0"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</p:txBody>
      </p:sp>
      <p:sp>
        <p:nvSpPr>
          <p:cNvPr id="18" name="四角形: 角を丸くする 17">
            <a:hlinkClick r:id="rId4" action="ppaction://hlinksldjump"/>
            <a:extLst>
              <a:ext uri="{FF2B5EF4-FFF2-40B4-BE49-F238E27FC236}">
                <a16:creationId xmlns:a16="http://schemas.microsoft.com/office/drawing/2014/main" id="{D2F1FCF6-5FE0-2C26-C4A4-9AF35309712B}"/>
              </a:ext>
            </a:extLst>
          </p:cNvPr>
          <p:cNvSpPr/>
          <p:nvPr/>
        </p:nvSpPr>
        <p:spPr>
          <a:xfrm>
            <a:off x="8241496" y="4084301"/>
            <a:ext cx="1800000" cy="540000"/>
          </a:xfrm>
          <a:prstGeom prst="roundRect">
            <a:avLst/>
          </a:prstGeom>
          <a:solidFill>
            <a:srgbClr val="5877B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1600" b="1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Phrase</a:t>
            </a:r>
            <a:endParaRPr kumimoji="1" lang="ja-JP" altLang="en-US" sz="1600" b="1" dirty="0"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</p:txBody>
      </p:sp>
      <p:sp>
        <p:nvSpPr>
          <p:cNvPr id="2" name="四角形: 角を丸くする 1">
            <a:hlinkClick r:id="rId5" action="ppaction://hlinksldjump"/>
            <a:extLst>
              <a:ext uri="{FF2B5EF4-FFF2-40B4-BE49-F238E27FC236}">
                <a16:creationId xmlns:a16="http://schemas.microsoft.com/office/drawing/2014/main" id="{971DB406-111A-0FC9-97D8-05579CA073D1}"/>
              </a:ext>
            </a:extLst>
          </p:cNvPr>
          <p:cNvSpPr/>
          <p:nvPr/>
        </p:nvSpPr>
        <p:spPr>
          <a:xfrm>
            <a:off x="6203682" y="4084301"/>
            <a:ext cx="1800000" cy="540000"/>
          </a:xfrm>
          <a:prstGeom prst="roundRect">
            <a:avLst/>
          </a:prstGeom>
          <a:solidFill>
            <a:srgbClr val="5877B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1600" b="1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Sentence</a:t>
            </a:r>
            <a:endParaRPr kumimoji="1" lang="ja-JP" altLang="en-US" sz="1600" b="1" dirty="0"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</p:txBody>
      </p:sp>
      <p:sp>
        <p:nvSpPr>
          <p:cNvPr id="7" name="四角形: 角を丸くする 6">
            <a:hlinkClick r:id="rId6" action="ppaction://hlinksldjump"/>
            <a:extLst>
              <a:ext uri="{FF2B5EF4-FFF2-40B4-BE49-F238E27FC236}">
                <a16:creationId xmlns:a16="http://schemas.microsoft.com/office/drawing/2014/main" id="{801E534B-42FC-167C-81E4-A42C99118E90}"/>
              </a:ext>
            </a:extLst>
          </p:cNvPr>
          <p:cNvSpPr/>
          <p:nvPr/>
        </p:nvSpPr>
        <p:spPr>
          <a:xfrm>
            <a:off x="2128052" y="4973228"/>
            <a:ext cx="2520000" cy="540000"/>
          </a:xfrm>
          <a:prstGeom prst="roundRect">
            <a:avLst/>
          </a:prstGeom>
          <a:solidFill>
            <a:srgbClr val="5877B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1600" b="1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Summary</a:t>
            </a:r>
          </a:p>
        </p:txBody>
      </p:sp>
      <p:sp>
        <p:nvSpPr>
          <p:cNvPr id="9" name="四角形: 角を丸くする 8">
            <a:hlinkClick r:id="rId7" action="ppaction://hlinksldjump"/>
            <a:extLst>
              <a:ext uri="{FF2B5EF4-FFF2-40B4-BE49-F238E27FC236}">
                <a16:creationId xmlns:a16="http://schemas.microsoft.com/office/drawing/2014/main" id="{E1719B81-8E44-664D-2E17-92B6B5CE3A14}"/>
              </a:ext>
            </a:extLst>
          </p:cNvPr>
          <p:cNvSpPr/>
          <p:nvPr/>
        </p:nvSpPr>
        <p:spPr>
          <a:xfrm>
            <a:off x="4832557" y="4973228"/>
            <a:ext cx="2520000" cy="540000"/>
          </a:xfrm>
          <a:prstGeom prst="roundRect">
            <a:avLst/>
          </a:prstGeom>
          <a:solidFill>
            <a:srgbClr val="5877B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1600" b="1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True or False</a:t>
            </a:r>
          </a:p>
        </p:txBody>
      </p:sp>
      <p:sp>
        <p:nvSpPr>
          <p:cNvPr id="11" name="四角形: 角を丸くする 10">
            <a:hlinkClick r:id="rId8" action="ppaction://hlinksldjump"/>
            <a:extLst>
              <a:ext uri="{FF2B5EF4-FFF2-40B4-BE49-F238E27FC236}">
                <a16:creationId xmlns:a16="http://schemas.microsoft.com/office/drawing/2014/main" id="{B7E23282-6529-CAB2-F1FC-7CE14C23A3EB}"/>
              </a:ext>
            </a:extLst>
          </p:cNvPr>
          <p:cNvSpPr/>
          <p:nvPr/>
        </p:nvSpPr>
        <p:spPr>
          <a:xfrm>
            <a:off x="2128052" y="5861070"/>
            <a:ext cx="2519999" cy="540000"/>
          </a:xfrm>
          <a:prstGeom prst="roundRect">
            <a:avLst/>
          </a:prstGeom>
          <a:solidFill>
            <a:srgbClr val="5877B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1600" b="1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Check Your Understanding</a:t>
            </a:r>
          </a:p>
        </p:txBody>
      </p:sp>
      <p:sp>
        <p:nvSpPr>
          <p:cNvPr id="15" name="四角形: 角を丸くする 14">
            <a:hlinkClick r:id="rId9" action="ppaction://hlinksldjump"/>
            <a:extLst>
              <a:ext uri="{FF2B5EF4-FFF2-40B4-BE49-F238E27FC236}">
                <a16:creationId xmlns:a16="http://schemas.microsoft.com/office/drawing/2014/main" id="{B147466B-7842-D188-02C9-29B24FF0B583}"/>
              </a:ext>
            </a:extLst>
          </p:cNvPr>
          <p:cNvSpPr/>
          <p:nvPr/>
        </p:nvSpPr>
        <p:spPr>
          <a:xfrm>
            <a:off x="4832557" y="5861070"/>
            <a:ext cx="2520000" cy="540000"/>
          </a:xfrm>
          <a:prstGeom prst="roundRect">
            <a:avLst/>
          </a:prstGeom>
          <a:solidFill>
            <a:srgbClr val="5877B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1600" b="1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Review the Contents</a:t>
            </a:r>
          </a:p>
        </p:txBody>
      </p:sp>
      <p:sp>
        <p:nvSpPr>
          <p:cNvPr id="4" name="四角形: 角を丸くする 3">
            <a:hlinkClick r:id="rId10" action="ppaction://hlinksldjump"/>
            <a:extLst>
              <a:ext uri="{FF2B5EF4-FFF2-40B4-BE49-F238E27FC236}">
                <a16:creationId xmlns:a16="http://schemas.microsoft.com/office/drawing/2014/main" id="{EC4EF4F9-7738-2E14-3A0E-A9DEC1D1879F}"/>
              </a:ext>
            </a:extLst>
          </p:cNvPr>
          <p:cNvSpPr/>
          <p:nvPr/>
        </p:nvSpPr>
        <p:spPr>
          <a:xfrm>
            <a:off x="2128053" y="2330970"/>
            <a:ext cx="2519999" cy="540000"/>
          </a:xfrm>
          <a:prstGeom prst="roundRect">
            <a:avLst/>
          </a:prstGeom>
          <a:solidFill>
            <a:srgbClr val="5877B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1600" b="1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Oral Introduction</a:t>
            </a:r>
          </a:p>
        </p:txBody>
      </p:sp>
      <p:sp>
        <p:nvSpPr>
          <p:cNvPr id="6" name="四角形: 角を丸くする 5">
            <a:hlinkClick r:id="rId11" action="ppaction://hlinksldjump"/>
            <a:extLst>
              <a:ext uri="{FF2B5EF4-FFF2-40B4-BE49-F238E27FC236}">
                <a16:creationId xmlns:a16="http://schemas.microsoft.com/office/drawing/2014/main" id="{18A66EC9-839C-CD03-BEBC-0E502ECCE554}"/>
              </a:ext>
            </a:extLst>
          </p:cNvPr>
          <p:cNvSpPr/>
          <p:nvPr/>
        </p:nvSpPr>
        <p:spPr>
          <a:xfrm>
            <a:off x="4832557" y="2330970"/>
            <a:ext cx="2520000" cy="540000"/>
          </a:xfrm>
          <a:prstGeom prst="roundRect">
            <a:avLst/>
          </a:prstGeom>
          <a:solidFill>
            <a:srgbClr val="5877B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1600" b="1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Keywords</a:t>
            </a:r>
            <a:endParaRPr kumimoji="1" lang="ja-JP" altLang="en-US" sz="1600" b="1" dirty="0"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</p:txBody>
      </p:sp>
      <p:sp>
        <p:nvSpPr>
          <p:cNvPr id="21" name="四角形: 角を丸くする 20">
            <a:hlinkClick r:id="rId12" action="ppaction://hlinksldjump"/>
            <a:extLst>
              <a:ext uri="{FF2B5EF4-FFF2-40B4-BE49-F238E27FC236}">
                <a16:creationId xmlns:a16="http://schemas.microsoft.com/office/drawing/2014/main" id="{1F7CAAB9-EB24-B7A7-CF6D-E81F1A1A6FCA}"/>
              </a:ext>
            </a:extLst>
          </p:cNvPr>
          <p:cNvSpPr/>
          <p:nvPr/>
        </p:nvSpPr>
        <p:spPr>
          <a:xfrm>
            <a:off x="7521496" y="2330970"/>
            <a:ext cx="2520000" cy="540000"/>
          </a:xfrm>
          <a:prstGeom prst="roundRect">
            <a:avLst/>
          </a:prstGeom>
          <a:solidFill>
            <a:srgbClr val="5877B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1600" b="1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Warm-up</a:t>
            </a:r>
            <a:endParaRPr kumimoji="1" lang="ja-JP" altLang="en-US" sz="1600" b="1" dirty="0"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</p:txBody>
      </p:sp>
      <p:sp>
        <p:nvSpPr>
          <p:cNvPr id="3" name="四角形: 角を丸くする 2">
            <a:hlinkClick r:id="rId13" action="ppaction://hlinksldjump"/>
            <a:extLst>
              <a:ext uri="{FF2B5EF4-FFF2-40B4-BE49-F238E27FC236}">
                <a16:creationId xmlns:a16="http://schemas.microsoft.com/office/drawing/2014/main" id="{A14DA0B8-0E76-281A-AD5E-0977DFBFE419}"/>
              </a:ext>
            </a:extLst>
          </p:cNvPr>
          <p:cNvSpPr/>
          <p:nvPr/>
        </p:nvSpPr>
        <p:spPr>
          <a:xfrm>
            <a:off x="2128052" y="4084301"/>
            <a:ext cx="1800000" cy="540000"/>
          </a:xfrm>
          <a:prstGeom prst="roundRect">
            <a:avLst/>
          </a:prstGeom>
          <a:solidFill>
            <a:srgbClr val="5877B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1600" b="1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Text Scroll</a:t>
            </a:r>
            <a:endParaRPr kumimoji="1" lang="ja-JP" altLang="en-US" sz="1600" b="1" dirty="0"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</p:txBody>
      </p:sp>
      <p:sp>
        <p:nvSpPr>
          <p:cNvPr id="8" name="四角形: 角を丸くする 7">
            <a:hlinkClick r:id="rId14" action="ppaction://hlinksldjump"/>
            <a:extLst>
              <a:ext uri="{FF2B5EF4-FFF2-40B4-BE49-F238E27FC236}">
                <a16:creationId xmlns:a16="http://schemas.microsoft.com/office/drawing/2014/main" id="{C3EB645E-90AC-CC5E-FF74-16B1FE3936E3}"/>
              </a:ext>
            </a:extLst>
          </p:cNvPr>
          <p:cNvSpPr/>
          <p:nvPr/>
        </p:nvSpPr>
        <p:spPr>
          <a:xfrm>
            <a:off x="7521496" y="5849241"/>
            <a:ext cx="2520000" cy="540000"/>
          </a:xfrm>
          <a:prstGeom prst="roundRect">
            <a:avLst/>
          </a:prstGeom>
          <a:solidFill>
            <a:srgbClr val="5877B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1600" b="1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Paragraph </a:t>
            </a:r>
            <a:r>
              <a:rPr lang="en-US" altLang="ja-JP" sz="1600" b="1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Chart</a:t>
            </a:r>
            <a:endParaRPr kumimoji="1" lang="en-US" altLang="ja-JP" sz="1600" b="1" dirty="0"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844492975"/>
      </p:ext>
    </p:extLst>
  </p:cSld>
  <p:clrMapOvr>
    <a:masterClrMapping/>
  </p:clrMapOvr>
  <p:transition advClick="0"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6763907C-3793-7807-B664-2689262F353E}"/>
              </a:ext>
            </a:extLst>
          </p:cNvPr>
          <p:cNvSpPr/>
          <p:nvPr/>
        </p:nvSpPr>
        <p:spPr>
          <a:xfrm>
            <a:off x="0" y="0"/>
            <a:ext cx="12192000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en-US" altLang="ja-JP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LESSON 1</a:t>
            </a:r>
            <a:r>
              <a:rPr lang="en-US" altLang="ja-JP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/</a:t>
            </a:r>
            <a:r>
              <a:rPr kumimoji="1" lang="en-US" altLang="ja-JP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Introduction/Warm-up</a:t>
            </a:r>
          </a:p>
        </p:txBody>
      </p:sp>
      <p:sp>
        <p:nvSpPr>
          <p:cNvPr id="15" name="テキスト プレースホルダー 2">
            <a:extLst>
              <a:ext uri="{FF2B5EF4-FFF2-40B4-BE49-F238E27FC236}">
                <a16:creationId xmlns:a16="http://schemas.microsoft.com/office/drawing/2014/main" id="{D2C74DDA-BEC1-5A79-2BD7-A5AAF570CDFC}"/>
              </a:ext>
            </a:extLst>
          </p:cNvPr>
          <p:cNvSpPr txBox="1">
            <a:spLocks/>
          </p:cNvSpPr>
          <p:nvPr/>
        </p:nvSpPr>
        <p:spPr>
          <a:xfrm>
            <a:off x="0" y="360000"/>
            <a:ext cx="8891752" cy="720000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kumimoji="1" sz="2800" kern="1200">
                <a:solidFill>
                  <a:schemeClr val="tx1"/>
                </a:solidFill>
                <a:effectLst>
                  <a:outerShdw blurRad="50800" dist="38100" dir="2700000" algn="tl" rotWithShape="0">
                    <a:schemeClr val="bg1"/>
                  </a:outerShdw>
                </a:effectLst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400" kern="1200">
                <a:solidFill>
                  <a:schemeClr val="tx1"/>
                </a:solidFill>
                <a:effectLst>
                  <a:outerShdw blurRad="50800" dist="38100" dir="2700000" algn="tl" rotWithShape="0">
                    <a:schemeClr val="bg1"/>
                  </a:outerShdw>
                </a:effectLst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tx1"/>
                </a:solidFill>
                <a:effectLst>
                  <a:outerShdw blurRad="50800" dist="38100" dir="2700000" algn="tl" rotWithShape="0">
                    <a:schemeClr val="bg1"/>
                  </a:outerShdw>
                </a:effectLst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effectLst>
                  <a:outerShdw blurRad="50800" dist="38100" dir="2700000" algn="tl" rotWithShape="0">
                    <a:schemeClr val="bg1"/>
                  </a:outerShdw>
                </a:effectLst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effectLst>
                  <a:outerShdw blurRad="50800" dist="38100" dir="2700000" algn="tl" rotWithShape="0">
                    <a:schemeClr val="bg1"/>
                  </a:outerShdw>
                </a:effectLst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715963" indent="-715963">
              <a:buNone/>
            </a:pPr>
            <a:r>
              <a:rPr lang="ja-JP" altLang="en-US" sz="2400" kern="1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　</a:t>
            </a:r>
            <a:r>
              <a:rPr lang="en-US" altLang="ja-JP" sz="2400" kern="1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2.</a:t>
            </a:r>
            <a:r>
              <a:rPr lang="ja-JP" altLang="en-US" sz="2400" kern="1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音声を聞いて，予想が正しかったか確かめましょう． ②</a:t>
            </a:r>
            <a:endParaRPr lang="en-US" altLang="ja-JP" sz="2400" kern="100" dirty="0">
              <a:solidFill>
                <a:schemeClr val="tx1">
                  <a:lumMod val="75000"/>
                  <a:lumOff val="25000"/>
                </a:schemeClr>
              </a:solidFill>
              <a:effectLst/>
            </a:endParaRPr>
          </a:p>
        </p:txBody>
      </p:sp>
      <p:sp>
        <p:nvSpPr>
          <p:cNvPr id="18" name="テキスト プレースホルダー 2">
            <a:extLst>
              <a:ext uri="{FF2B5EF4-FFF2-40B4-BE49-F238E27FC236}">
                <a16:creationId xmlns:a16="http://schemas.microsoft.com/office/drawing/2014/main" id="{848E4E69-5E7D-0825-0F3E-544ACBE20066}"/>
              </a:ext>
            </a:extLst>
          </p:cNvPr>
          <p:cNvSpPr txBox="1">
            <a:spLocks/>
          </p:cNvSpPr>
          <p:nvPr/>
        </p:nvSpPr>
        <p:spPr>
          <a:xfrm>
            <a:off x="336000" y="5488218"/>
            <a:ext cx="7629229" cy="631782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kumimoji="1" sz="2800" kern="1200">
                <a:solidFill>
                  <a:schemeClr val="tx1"/>
                </a:solidFill>
                <a:effectLst>
                  <a:outerShdw blurRad="50800" dist="38100" dir="2700000" algn="tl" rotWithShape="0">
                    <a:schemeClr val="bg1"/>
                  </a:outerShdw>
                </a:effectLst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400" kern="1200">
                <a:solidFill>
                  <a:schemeClr val="tx1"/>
                </a:solidFill>
                <a:effectLst>
                  <a:outerShdw blurRad="50800" dist="38100" dir="2700000" algn="tl" rotWithShape="0">
                    <a:schemeClr val="bg1"/>
                  </a:outerShdw>
                </a:effectLst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tx1"/>
                </a:solidFill>
                <a:effectLst>
                  <a:outerShdw blurRad="50800" dist="38100" dir="2700000" algn="tl" rotWithShape="0">
                    <a:schemeClr val="bg1"/>
                  </a:outerShdw>
                </a:effectLst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effectLst>
                  <a:outerShdw blurRad="50800" dist="38100" dir="2700000" algn="tl" rotWithShape="0">
                    <a:schemeClr val="bg1"/>
                  </a:outerShdw>
                </a:effectLst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effectLst>
                  <a:outerShdw blurRad="50800" dist="38100" dir="2700000" algn="tl" rotWithShape="0">
                    <a:schemeClr val="bg1"/>
                  </a:outerShdw>
                </a:effectLst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715963" indent="-715963">
              <a:buNone/>
            </a:pPr>
            <a:r>
              <a:rPr lang="en-US" altLang="ja-JP" sz="3600" kern="1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Answer</a:t>
            </a:r>
            <a:r>
              <a:rPr lang="ja-JP" altLang="en-US" sz="3600" kern="1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（                                  ）</a:t>
            </a:r>
            <a:endParaRPr lang="en-US" altLang="ja-JP" sz="3600" kern="100" dirty="0">
              <a:solidFill>
                <a:schemeClr val="tx1">
                  <a:lumMod val="75000"/>
                  <a:lumOff val="25000"/>
                </a:schemeClr>
              </a:solidFill>
              <a:effectLst/>
            </a:endParaRPr>
          </a:p>
        </p:txBody>
      </p:sp>
      <p:sp>
        <p:nvSpPr>
          <p:cNvPr id="19" name="テキスト プレースホルダー 2">
            <a:extLst>
              <a:ext uri="{FF2B5EF4-FFF2-40B4-BE49-F238E27FC236}">
                <a16:creationId xmlns:a16="http://schemas.microsoft.com/office/drawing/2014/main" id="{558E16DC-53FC-988C-27B1-7EB29BC17DF6}"/>
              </a:ext>
            </a:extLst>
          </p:cNvPr>
          <p:cNvSpPr txBox="1">
            <a:spLocks/>
          </p:cNvSpPr>
          <p:nvPr/>
        </p:nvSpPr>
        <p:spPr>
          <a:xfrm>
            <a:off x="2820206" y="5478593"/>
            <a:ext cx="4071481" cy="631782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kumimoji="1" sz="2800" kern="1200">
                <a:solidFill>
                  <a:schemeClr val="tx1"/>
                </a:solidFill>
                <a:effectLst>
                  <a:outerShdw blurRad="50800" dist="38100" dir="2700000" algn="tl" rotWithShape="0">
                    <a:schemeClr val="bg1"/>
                  </a:outerShdw>
                </a:effectLst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400" kern="1200">
                <a:solidFill>
                  <a:schemeClr val="tx1"/>
                </a:solidFill>
                <a:effectLst>
                  <a:outerShdw blurRad="50800" dist="38100" dir="2700000" algn="tl" rotWithShape="0">
                    <a:schemeClr val="bg1"/>
                  </a:outerShdw>
                </a:effectLst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tx1"/>
                </a:solidFill>
                <a:effectLst>
                  <a:outerShdw blurRad="50800" dist="38100" dir="2700000" algn="tl" rotWithShape="0">
                    <a:schemeClr val="bg1"/>
                  </a:outerShdw>
                </a:effectLst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effectLst>
                  <a:outerShdw blurRad="50800" dist="38100" dir="2700000" algn="tl" rotWithShape="0">
                    <a:schemeClr val="bg1"/>
                  </a:outerShdw>
                </a:effectLst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effectLst>
                  <a:outerShdw blurRad="50800" dist="38100" dir="2700000" algn="tl" rotWithShape="0">
                    <a:schemeClr val="bg1"/>
                  </a:outerShdw>
                </a:effectLst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715963" indent="-715963" algn="ctr">
              <a:buNone/>
            </a:pPr>
            <a:r>
              <a:rPr lang="en-US" altLang="ja-JP" sz="3600" kern="100" dirty="0">
                <a:solidFill>
                  <a:srgbClr val="FF0000"/>
                </a:solidFill>
                <a:effectLst/>
              </a:rPr>
              <a:t>bread</a:t>
            </a:r>
          </a:p>
        </p:txBody>
      </p:sp>
      <p:sp>
        <p:nvSpPr>
          <p:cNvPr id="21" name="タイトル 1">
            <a:extLst>
              <a:ext uri="{FF2B5EF4-FFF2-40B4-BE49-F238E27FC236}">
                <a16:creationId xmlns:a16="http://schemas.microsoft.com/office/drawing/2014/main" id="{92B3FFFB-FE21-05CE-4041-60A341210DBA}"/>
              </a:ext>
            </a:extLst>
          </p:cNvPr>
          <p:cNvSpPr txBox="1">
            <a:spLocks/>
          </p:cNvSpPr>
          <p:nvPr/>
        </p:nvSpPr>
        <p:spPr>
          <a:xfrm>
            <a:off x="336000" y="1080000"/>
            <a:ext cx="11520000" cy="4388968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+mj-cs"/>
              </a:defRPr>
            </a:lvl1pPr>
          </a:lstStyle>
          <a:p>
            <a:pPr>
              <a:lnSpc>
                <a:spcPct val="120000"/>
              </a:lnSpc>
            </a:pPr>
            <a:r>
              <a:rPr lang="en-US" altLang="ja-JP" sz="36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Bread is not a traditional Japanese food, but it is the second most popular breakfast.  It’s easy to prepare. </a:t>
            </a:r>
            <a:endParaRPr lang="en-US" altLang="ja-JP" sz="3600" kern="1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2" name="図 1">
            <a:hlinkClick r:id="rId4" action="ppaction://hlinksldjump"/>
            <a:extLst>
              <a:ext uri="{FF2B5EF4-FFF2-40B4-BE49-F238E27FC236}">
                <a16:creationId xmlns:a16="http://schemas.microsoft.com/office/drawing/2014/main" id="{D895F5E1-D6FA-1267-5499-8D48673DA46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20000" y="6120000"/>
            <a:ext cx="540000" cy="540000"/>
          </a:xfrm>
          <a:prstGeom prst="rect">
            <a:avLst/>
          </a:prstGeom>
        </p:spPr>
      </p:pic>
      <p:pic>
        <p:nvPicPr>
          <p:cNvPr id="3" name="図 2">
            <a:extLst>
              <a:ext uri="{FF2B5EF4-FFF2-40B4-BE49-F238E27FC236}">
                <a16:creationId xmlns:a16="http://schemas.microsoft.com/office/drawing/2014/main" id="{D5F52336-5998-3FA7-2DAC-AD65233045F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9593" y="6120000"/>
            <a:ext cx="540000" cy="540000"/>
          </a:xfrm>
          <a:prstGeom prst="rect">
            <a:avLst/>
          </a:prstGeom>
        </p:spPr>
      </p:pic>
      <p:pic>
        <p:nvPicPr>
          <p:cNvPr id="4" name="図 3">
            <a:extLst>
              <a:ext uri="{FF2B5EF4-FFF2-40B4-BE49-F238E27FC236}">
                <a16:creationId xmlns:a16="http://schemas.microsoft.com/office/drawing/2014/main" id="{BD1D26C3-A4FE-BC91-2D3B-3BC6CA8EF24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3186" y="6120000"/>
            <a:ext cx="540000" cy="540000"/>
          </a:xfrm>
          <a:prstGeom prst="rect">
            <a:avLst/>
          </a:prstGeom>
        </p:spPr>
      </p:pic>
      <p:pic>
        <p:nvPicPr>
          <p:cNvPr id="5" name="08 トラック 8">
            <a:hlinkClick r:id="" action="ppaction://media"/>
            <a:extLst>
              <a:ext uri="{FF2B5EF4-FFF2-40B4-BE49-F238E27FC236}">
                <a16:creationId xmlns:a16="http://schemas.microsoft.com/office/drawing/2014/main" id="{67A10509-A0FB-13C7-9B18-6690F5F481AF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4542" end="12936.1875"/>
                </p14:media>
              </p:ext>
            </p:extLst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826000" y="6120000"/>
            <a:ext cx="540000" cy="5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3918577"/>
      </p:ext>
    </p:extLst>
  </p:cSld>
  <p:clrMapOvr>
    <a:masterClrMapping/>
  </p:clrMapOvr>
  <p:transition advClick="0">
    <p:fad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4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19" grpId="0"/>
      <p:bldP spid="19" grpId="1"/>
      <p:bldP spid="21" grpId="0"/>
      <p:bldP spid="21" grpId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6763907C-3793-7807-B664-2689262F353E}"/>
              </a:ext>
            </a:extLst>
          </p:cNvPr>
          <p:cNvSpPr/>
          <p:nvPr/>
        </p:nvSpPr>
        <p:spPr>
          <a:xfrm>
            <a:off x="0" y="0"/>
            <a:ext cx="12192000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en-US" altLang="ja-JP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LESSON 1</a:t>
            </a:r>
            <a:r>
              <a:rPr lang="en-US" altLang="ja-JP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/</a:t>
            </a:r>
            <a:r>
              <a:rPr kumimoji="1" lang="en-US" altLang="ja-JP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Introduction/Warm-up</a:t>
            </a:r>
          </a:p>
        </p:txBody>
      </p:sp>
      <p:sp>
        <p:nvSpPr>
          <p:cNvPr id="15" name="テキスト プレースホルダー 2">
            <a:extLst>
              <a:ext uri="{FF2B5EF4-FFF2-40B4-BE49-F238E27FC236}">
                <a16:creationId xmlns:a16="http://schemas.microsoft.com/office/drawing/2014/main" id="{D2C74DDA-BEC1-5A79-2BD7-A5AAF570CDFC}"/>
              </a:ext>
            </a:extLst>
          </p:cNvPr>
          <p:cNvSpPr txBox="1">
            <a:spLocks/>
          </p:cNvSpPr>
          <p:nvPr/>
        </p:nvSpPr>
        <p:spPr>
          <a:xfrm>
            <a:off x="0" y="360000"/>
            <a:ext cx="9270124" cy="720000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kumimoji="1" sz="2800" kern="1200">
                <a:solidFill>
                  <a:schemeClr val="tx1"/>
                </a:solidFill>
                <a:effectLst>
                  <a:outerShdw blurRad="50800" dist="38100" dir="2700000" algn="tl" rotWithShape="0">
                    <a:schemeClr val="bg1"/>
                  </a:outerShdw>
                </a:effectLst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400" kern="1200">
                <a:solidFill>
                  <a:schemeClr val="tx1"/>
                </a:solidFill>
                <a:effectLst>
                  <a:outerShdw blurRad="50800" dist="38100" dir="2700000" algn="tl" rotWithShape="0">
                    <a:schemeClr val="bg1"/>
                  </a:outerShdw>
                </a:effectLst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tx1"/>
                </a:solidFill>
                <a:effectLst>
                  <a:outerShdw blurRad="50800" dist="38100" dir="2700000" algn="tl" rotWithShape="0">
                    <a:schemeClr val="bg1"/>
                  </a:outerShdw>
                </a:effectLst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effectLst>
                  <a:outerShdw blurRad="50800" dist="38100" dir="2700000" algn="tl" rotWithShape="0">
                    <a:schemeClr val="bg1"/>
                  </a:outerShdw>
                </a:effectLst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effectLst>
                  <a:outerShdw blurRad="50800" dist="38100" dir="2700000" algn="tl" rotWithShape="0">
                    <a:schemeClr val="bg1"/>
                  </a:outerShdw>
                </a:effectLst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715963" indent="-715963">
              <a:buNone/>
            </a:pPr>
            <a:r>
              <a:rPr lang="ja-JP" altLang="en-US" sz="2400" kern="1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　</a:t>
            </a:r>
            <a:r>
              <a:rPr lang="en-US" altLang="ja-JP" sz="2400" kern="1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2.</a:t>
            </a:r>
            <a:r>
              <a:rPr lang="ja-JP" altLang="en-US" sz="2400" kern="1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音声を聞いて，予想が正しかったか確かめましょう．</a:t>
            </a:r>
            <a:r>
              <a:rPr lang="en-US" altLang="ja-JP" sz="2400" kern="1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ja-JP" altLang="en-US" sz="2400" kern="1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③</a:t>
            </a:r>
            <a:endParaRPr lang="en-US" altLang="ja-JP" sz="2400" kern="100" dirty="0">
              <a:solidFill>
                <a:schemeClr val="tx1">
                  <a:lumMod val="75000"/>
                  <a:lumOff val="25000"/>
                </a:schemeClr>
              </a:solidFill>
              <a:effectLst/>
            </a:endParaRPr>
          </a:p>
        </p:txBody>
      </p:sp>
      <p:sp>
        <p:nvSpPr>
          <p:cNvPr id="18" name="テキスト プレースホルダー 2">
            <a:extLst>
              <a:ext uri="{FF2B5EF4-FFF2-40B4-BE49-F238E27FC236}">
                <a16:creationId xmlns:a16="http://schemas.microsoft.com/office/drawing/2014/main" id="{848E4E69-5E7D-0825-0F3E-544ACBE20066}"/>
              </a:ext>
            </a:extLst>
          </p:cNvPr>
          <p:cNvSpPr txBox="1">
            <a:spLocks/>
          </p:cNvSpPr>
          <p:nvPr/>
        </p:nvSpPr>
        <p:spPr>
          <a:xfrm>
            <a:off x="336000" y="5488218"/>
            <a:ext cx="7629229" cy="631782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kumimoji="1" sz="2800" kern="1200">
                <a:solidFill>
                  <a:schemeClr val="tx1"/>
                </a:solidFill>
                <a:effectLst>
                  <a:outerShdw blurRad="50800" dist="38100" dir="2700000" algn="tl" rotWithShape="0">
                    <a:schemeClr val="bg1"/>
                  </a:outerShdw>
                </a:effectLst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400" kern="1200">
                <a:solidFill>
                  <a:schemeClr val="tx1"/>
                </a:solidFill>
                <a:effectLst>
                  <a:outerShdw blurRad="50800" dist="38100" dir="2700000" algn="tl" rotWithShape="0">
                    <a:schemeClr val="bg1"/>
                  </a:outerShdw>
                </a:effectLst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tx1"/>
                </a:solidFill>
                <a:effectLst>
                  <a:outerShdw blurRad="50800" dist="38100" dir="2700000" algn="tl" rotWithShape="0">
                    <a:schemeClr val="bg1"/>
                  </a:outerShdw>
                </a:effectLst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effectLst>
                  <a:outerShdw blurRad="50800" dist="38100" dir="2700000" algn="tl" rotWithShape="0">
                    <a:schemeClr val="bg1"/>
                  </a:outerShdw>
                </a:effectLst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effectLst>
                  <a:outerShdw blurRad="50800" dist="38100" dir="2700000" algn="tl" rotWithShape="0">
                    <a:schemeClr val="bg1"/>
                  </a:outerShdw>
                </a:effectLst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715963" indent="-715963">
              <a:buNone/>
            </a:pPr>
            <a:r>
              <a:rPr lang="en-US" altLang="ja-JP" sz="3600" kern="1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Answer</a:t>
            </a:r>
            <a:r>
              <a:rPr lang="ja-JP" altLang="en-US" sz="3600" kern="1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（                                  ）</a:t>
            </a:r>
            <a:endParaRPr lang="en-US" altLang="ja-JP" sz="3600" kern="100" dirty="0">
              <a:solidFill>
                <a:schemeClr val="tx1">
                  <a:lumMod val="75000"/>
                  <a:lumOff val="25000"/>
                </a:schemeClr>
              </a:solidFill>
              <a:effectLst/>
            </a:endParaRPr>
          </a:p>
        </p:txBody>
      </p:sp>
      <p:sp>
        <p:nvSpPr>
          <p:cNvPr id="19" name="テキスト プレースホルダー 2">
            <a:extLst>
              <a:ext uri="{FF2B5EF4-FFF2-40B4-BE49-F238E27FC236}">
                <a16:creationId xmlns:a16="http://schemas.microsoft.com/office/drawing/2014/main" id="{558E16DC-53FC-988C-27B1-7EB29BC17DF6}"/>
              </a:ext>
            </a:extLst>
          </p:cNvPr>
          <p:cNvSpPr txBox="1">
            <a:spLocks/>
          </p:cNvSpPr>
          <p:nvPr/>
        </p:nvSpPr>
        <p:spPr>
          <a:xfrm>
            <a:off x="2820206" y="5478593"/>
            <a:ext cx="4071481" cy="631782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kumimoji="1" sz="2800" kern="1200">
                <a:solidFill>
                  <a:schemeClr val="tx1"/>
                </a:solidFill>
                <a:effectLst>
                  <a:outerShdw blurRad="50800" dist="38100" dir="2700000" algn="tl" rotWithShape="0">
                    <a:schemeClr val="bg1"/>
                  </a:outerShdw>
                </a:effectLst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400" kern="1200">
                <a:solidFill>
                  <a:schemeClr val="tx1"/>
                </a:solidFill>
                <a:effectLst>
                  <a:outerShdw blurRad="50800" dist="38100" dir="2700000" algn="tl" rotWithShape="0">
                    <a:schemeClr val="bg1"/>
                  </a:outerShdw>
                </a:effectLst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tx1"/>
                </a:solidFill>
                <a:effectLst>
                  <a:outerShdw blurRad="50800" dist="38100" dir="2700000" algn="tl" rotWithShape="0">
                    <a:schemeClr val="bg1"/>
                  </a:outerShdw>
                </a:effectLst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effectLst>
                  <a:outerShdw blurRad="50800" dist="38100" dir="2700000" algn="tl" rotWithShape="0">
                    <a:schemeClr val="bg1"/>
                  </a:outerShdw>
                </a:effectLst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effectLst>
                  <a:outerShdw blurRad="50800" dist="38100" dir="2700000" algn="tl" rotWithShape="0">
                    <a:schemeClr val="bg1"/>
                  </a:outerShdw>
                </a:effectLst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715963" indent="-715963" algn="ctr">
              <a:buNone/>
            </a:pPr>
            <a:r>
              <a:rPr lang="en-US" altLang="ja-JP" sz="3600" kern="100" dirty="0">
                <a:solidFill>
                  <a:srgbClr val="FF0000"/>
                </a:solidFill>
                <a:effectLst/>
              </a:rPr>
              <a:t>miso soup</a:t>
            </a:r>
          </a:p>
        </p:txBody>
      </p:sp>
      <p:sp>
        <p:nvSpPr>
          <p:cNvPr id="21" name="タイトル 1">
            <a:extLst>
              <a:ext uri="{FF2B5EF4-FFF2-40B4-BE49-F238E27FC236}">
                <a16:creationId xmlns:a16="http://schemas.microsoft.com/office/drawing/2014/main" id="{92B3FFFB-FE21-05CE-4041-60A341210DBA}"/>
              </a:ext>
            </a:extLst>
          </p:cNvPr>
          <p:cNvSpPr txBox="1">
            <a:spLocks/>
          </p:cNvSpPr>
          <p:nvPr/>
        </p:nvSpPr>
        <p:spPr>
          <a:xfrm>
            <a:off x="336000" y="1089625"/>
            <a:ext cx="11520000" cy="4379343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+mj-cs"/>
              </a:defRPr>
            </a:lvl1pPr>
          </a:lstStyle>
          <a:p>
            <a:pPr>
              <a:lnSpc>
                <a:spcPct val="120000"/>
              </a:lnSpc>
            </a:pPr>
            <a:r>
              <a:rPr lang="en-US" altLang="ja-JP" sz="36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The third most popular dish is miso soup.  You can add things you like such as vegetables, mushrooms, and tofu. </a:t>
            </a:r>
            <a:endParaRPr lang="en-US" altLang="ja-JP" sz="3600" kern="1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2" name="図 1">
            <a:hlinkClick r:id="rId4" action="ppaction://hlinksldjump"/>
            <a:extLst>
              <a:ext uri="{FF2B5EF4-FFF2-40B4-BE49-F238E27FC236}">
                <a16:creationId xmlns:a16="http://schemas.microsoft.com/office/drawing/2014/main" id="{D895F5E1-D6FA-1267-5499-8D48673DA46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20000" y="6120000"/>
            <a:ext cx="540000" cy="540000"/>
          </a:xfrm>
          <a:prstGeom prst="rect">
            <a:avLst/>
          </a:prstGeom>
        </p:spPr>
      </p:pic>
      <p:pic>
        <p:nvPicPr>
          <p:cNvPr id="3" name="図 2">
            <a:extLst>
              <a:ext uri="{FF2B5EF4-FFF2-40B4-BE49-F238E27FC236}">
                <a16:creationId xmlns:a16="http://schemas.microsoft.com/office/drawing/2014/main" id="{D5F52336-5998-3FA7-2DAC-AD65233045F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9593" y="6120000"/>
            <a:ext cx="540000" cy="540000"/>
          </a:xfrm>
          <a:prstGeom prst="rect">
            <a:avLst/>
          </a:prstGeom>
        </p:spPr>
      </p:pic>
      <p:pic>
        <p:nvPicPr>
          <p:cNvPr id="4" name="図 3">
            <a:extLst>
              <a:ext uri="{FF2B5EF4-FFF2-40B4-BE49-F238E27FC236}">
                <a16:creationId xmlns:a16="http://schemas.microsoft.com/office/drawing/2014/main" id="{BD1D26C3-A4FE-BC91-2D3B-3BC6CA8EF24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3186" y="6120000"/>
            <a:ext cx="540000" cy="540000"/>
          </a:xfrm>
          <a:prstGeom prst="rect">
            <a:avLst/>
          </a:prstGeom>
        </p:spPr>
      </p:pic>
      <p:pic>
        <p:nvPicPr>
          <p:cNvPr id="5" name="08 トラック 8">
            <a:hlinkClick r:id="" action="ppaction://media"/>
            <a:extLst>
              <a:ext uri="{FF2B5EF4-FFF2-40B4-BE49-F238E27FC236}">
                <a16:creationId xmlns:a16="http://schemas.microsoft.com/office/drawing/2014/main" id="{1E6F8C99-0FB1-5223-9A8F-A1967F941C34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25813" end="1197.1875"/>
                </p14:media>
              </p:ext>
            </p:extLst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826000" y="6120000"/>
            <a:ext cx="540000" cy="5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9259637"/>
      </p:ext>
    </p:extLst>
  </p:cSld>
  <p:clrMapOvr>
    <a:masterClrMapping/>
  </p:clrMapOvr>
  <p:transition advClick="0">
    <p:fad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4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19" grpId="0"/>
      <p:bldP spid="19" grpId="1"/>
      <p:bldP spid="21" grpId="0"/>
      <p:bldP spid="21" grpId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6763907C-3793-7807-B664-2689262F353E}"/>
              </a:ext>
            </a:extLst>
          </p:cNvPr>
          <p:cNvSpPr/>
          <p:nvPr/>
        </p:nvSpPr>
        <p:spPr>
          <a:xfrm>
            <a:off x="0" y="0"/>
            <a:ext cx="12192000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en-US" altLang="ja-JP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LESSON 1/Part 1/Flash Card</a:t>
            </a:r>
          </a:p>
        </p:txBody>
      </p:sp>
      <p:sp>
        <p:nvSpPr>
          <p:cNvPr id="9" name="四角形: 角を丸くする 8">
            <a:extLst>
              <a:ext uri="{FF2B5EF4-FFF2-40B4-BE49-F238E27FC236}">
                <a16:creationId xmlns:a16="http://schemas.microsoft.com/office/drawing/2014/main" id="{C6529182-2819-5859-1FD1-801D7CBF85AD}"/>
              </a:ext>
            </a:extLst>
          </p:cNvPr>
          <p:cNvSpPr/>
          <p:nvPr/>
        </p:nvSpPr>
        <p:spPr>
          <a:xfrm>
            <a:off x="3313802" y="2924493"/>
            <a:ext cx="5564395" cy="1009014"/>
          </a:xfrm>
          <a:prstGeom prst="roundRect">
            <a:avLst/>
          </a:prstGeom>
          <a:solidFill>
            <a:srgbClr val="5877B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4000" b="1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Flash Card</a:t>
            </a:r>
            <a:endParaRPr kumimoji="1" lang="ja-JP" altLang="en-US" sz="4000" b="1" dirty="0"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</p:txBody>
      </p:sp>
      <p:pic>
        <p:nvPicPr>
          <p:cNvPr id="2" name="図 1">
            <a:hlinkClick r:id="rId2" action="ppaction://hlinksldjump"/>
            <a:extLst>
              <a:ext uri="{FF2B5EF4-FFF2-40B4-BE49-F238E27FC236}">
                <a16:creationId xmlns:a16="http://schemas.microsoft.com/office/drawing/2014/main" id="{AE7FADE4-4A9C-7937-0BC6-3E665749128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20000" y="6120000"/>
            <a:ext cx="540000" cy="5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2639212"/>
      </p:ext>
    </p:extLst>
  </p:cSld>
  <p:clrMapOvr>
    <a:masterClrMapping/>
  </p:clrMapOvr>
  <p:transition advClick="0"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四角形: 角を丸くする 2">
            <a:extLst>
              <a:ext uri="{FF2B5EF4-FFF2-40B4-BE49-F238E27FC236}">
                <a16:creationId xmlns:a16="http://schemas.microsoft.com/office/drawing/2014/main" id="{A57A8FAA-7010-4031-EA10-78164215CCEA}"/>
              </a:ext>
            </a:extLst>
          </p:cNvPr>
          <p:cNvSpPr/>
          <p:nvPr/>
        </p:nvSpPr>
        <p:spPr>
          <a:xfrm>
            <a:off x="982716" y="1269124"/>
            <a:ext cx="10226566" cy="4319751"/>
          </a:xfrm>
          <a:prstGeom prst="roundRect">
            <a:avLst/>
          </a:prstGeom>
          <a:solidFill>
            <a:schemeClr val="bg1"/>
          </a:solidFill>
          <a:ln>
            <a:solidFill>
              <a:schemeClr val="tx1">
                <a:lumMod val="75000"/>
                <a:lumOff val="25000"/>
              </a:schemeClr>
            </a:solidFill>
          </a:ln>
          <a:effectLst>
            <a:outerShdw blurRad="50800" dist="1905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5">
            <a:extLst>
              <a:ext uri="{FF2B5EF4-FFF2-40B4-BE49-F238E27FC236}">
                <a16:creationId xmlns:a16="http://schemas.microsoft.com/office/drawing/2014/main" id="{6EF94E82-0552-DC0B-9A7A-7402C171FC4C}"/>
              </a:ext>
            </a:extLst>
          </p:cNvPr>
          <p:cNvSpPr/>
          <p:nvPr/>
        </p:nvSpPr>
        <p:spPr>
          <a:xfrm>
            <a:off x="2307900" y="2614119"/>
            <a:ext cx="7576200" cy="1629762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n-US" sz="10000" b="0" strike="noStrike" spc="-1" dirty="0">
                <a:solidFill>
                  <a:schemeClr val="tx1">
                    <a:lumMod val="75000"/>
                    <a:lumOff val="25000"/>
                  </a:schemeClr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smoothie</a:t>
            </a:r>
          </a:p>
        </p:txBody>
      </p:sp>
      <p:pic>
        <p:nvPicPr>
          <p:cNvPr id="4" name="図 3">
            <a:hlinkClick r:id="rId4" action="ppaction://hlinksldjump"/>
            <a:extLst>
              <a:ext uri="{FF2B5EF4-FFF2-40B4-BE49-F238E27FC236}">
                <a16:creationId xmlns:a16="http://schemas.microsoft.com/office/drawing/2014/main" id="{A19E02FF-66D7-FB2B-D74B-20E5CB993B7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20000" y="6120000"/>
            <a:ext cx="540000" cy="540000"/>
          </a:xfrm>
          <a:prstGeom prst="rect">
            <a:avLst/>
          </a:prstGeom>
        </p:spPr>
      </p:pic>
      <p:pic>
        <p:nvPicPr>
          <p:cNvPr id="6" name="smoothie">
            <a:hlinkClick r:id="" action="ppaction://media"/>
            <a:extLst>
              <a:ext uri="{FF2B5EF4-FFF2-40B4-BE49-F238E27FC236}">
                <a16:creationId xmlns:a16="http://schemas.microsoft.com/office/drawing/2014/main" id="{BA0F3A3F-3E26-F0C0-A171-98C384EFB7A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825999" y="6120000"/>
            <a:ext cx="540000" cy="5400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54242B23-28FD-824E-19B3-E397B525A5EF}"/>
              </a:ext>
            </a:extLst>
          </p:cNvPr>
          <p:cNvSpPr txBox="1"/>
          <p:nvPr/>
        </p:nvSpPr>
        <p:spPr>
          <a:xfrm>
            <a:off x="1470983" y="1700162"/>
            <a:ext cx="410831" cy="369332"/>
          </a:xfrm>
          <a:prstGeom prst="rect">
            <a:avLst/>
          </a:prstGeom>
          <a:ln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kumimoji="1" lang="ja-JP" altLang="en-US" b="1" dirty="0"/>
              <a:t>名</a:t>
            </a:r>
          </a:p>
        </p:txBody>
      </p:sp>
    </p:spTree>
    <p:extLst>
      <p:ext uri="{BB962C8B-B14F-4D97-AF65-F5344CB8AC3E}">
        <p14:creationId xmlns:p14="http://schemas.microsoft.com/office/powerpoint/2010/main" val="101970351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slow" advClick="0" advTm="0">
        <p15:prstTrans prst="pageCurlSingle"/>
      </p:transition>
    </mc:Choice>
    <mc:Fallback xmlns="">
      <p:transition spd="slow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8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四角形: 角を丸くする 3">
            <a:extLst>
              <a:ext uri="{FF2B5EF4-FFF2-40B4-BE49-F238E27FC236}">
                <a16:creationId xmlns:a16="http://schemas.microsoft.com/office/drawing/2014/main" id="{0EE03B88-49EB-EC5D-0884-0A9ED7FB049B}"/>
              </a:ext>
            </a:extLst>
          </p:cNvPr>
          <p:cNvSpPr/>
          <p:nvPr/>
        </p:nvSpPr>
        <p:spPr>
          <a:xfrm>
            <a:off x="982716" y="1269124"/>
            <a:ext cx="10226566" cy="4319751"/>
          </a:xfrm>
          <a:prstGeom prst="roundRect">
            <a:avLst/>
          </a:prstGeom>
          <a:solidFill>
            <a:schemeClr val="bg1"/>
          </a:solidFill>
          <a:ln>
            <a:solidFill>
              <a:schemeClr val="tx1">
                <a:lumMod val="75000"/>
                <a:lumOff val="25000"/>
              </a:schemeClr>
            </a:solidFill>
          </a:ln>
          <a:effectLst>
            <a:outerShdw blurRad="50800" dist="1905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5">
            <a:extLst>
              <a:ext uri="{FF2B5EF4-FFF2-40B4-BE49-F238E27FC236}">
                <a16:creationId xmlns:a16="http://schemas.microsoft.com/office/drawing/2014/main" id="{614AF08B-AFBF-7CA7-5516-FB9A9B9E947C}"/>
              </a:ext>
            </a:extLst>
          </p:cNvPr>
          <p:cNvSpPr/>
          <p:nvPr/>
        </p:nvSpPr>
        <p:spPr>
          <a:xfrm>
            <a:off x="2307900" y="2768007"/>
            <a:ext cx="7576200" cy="1321985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ja-JP" altLang="en-US" sz="8000" b="1" strike="noStrike" spc="-1" dirty="0">
                <a:solidFill>
                  <a:schemeClr val="tx1">
                    <a:lumMod val="75000"/>
                    <a:lumOff val="25000"/>
                  </a:schemeClr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スムージー</a:t>
            </a:r>
          </a:p>
        </p:txBody>
      </p:sp>
      <p:pic>
        <p:nvPicPr>
          <p:cNvPr id="7" name="図 6">
            <a:hlinkClick r:id="rId4" action="ppaction://hlinksldjump"/>
            <a:extLst>
              <a:ext uri="{FF2B5EF4-FFF2-40B4-BE49-F238E27FC236}">
                <a16:creationId xmlns:a16="http://schemas.microsoft.com/office/drawing/2014/main" id="{7D6C1348-ADF2-3FE2-E030-B92B6D89DFA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20000" y="6120000"/>
            <a:ext cx="540000" cy="540000"/>
          </a:xfrm>
          <a:prstGeom prst="rect">
            <a:avLst/>
          </a:prstGeom>
        </p:spPr>
      </p:pic>
      <p:pic>
        <p:nvPicPr>
          <p:cNvPr id="2" name="smoothie">
            <a:hlinkClick r:id="" action="ppaction://media"/>
            <a:extLst>
              <a:ext uri="{FF2B5EF4-FFF2-40B4-BE49-F238E27FC236}">
                <a16:creationId xmlns:a16="http://schemas.microsoft.com/office/drawing/2014/main" id="{A4DECC7E-16B9-4544-2C6E-A71453C40A3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825999" y="6120000"/>
            <a:ext cx="540000" cy="54000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5AEB7CE1-8CA1-BA50-9FD4-793F9EB9E8D8}"/>
              </a:ext>
            </a:extLst>
          </p:cNvPr>
          <p:cNvSpPr txBox="1"/>
          <p:nvPr/>
        </p:nvSpPr>
        <p:spPr>
          <a:xfrm>
            <a:off x="1470983" y="1700162"/>
            <a:ext cx="410831" cy="369332"/>
          </a:xfrm>
          <a:prstGeom prst="rect">
            <a:avLst/>
          </a:prstGeom>
          <a:ln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kumimoji="1" lang="ja-JP" altLang="en-US" b="1" dirty="0"/>
              <a:t>名</a:t>
            </a:r>
          </a:p>
        </p:txBody>
      </p:sp>
    </p:spTree>
    <p:extLst>
      <p:ext uri="{BB962C8B-B14F-4D97-AF65-F5344CB8AC3E}">
        <p14:creationId xmlns:p14="http://schemas.microsoft.com/office/powerpoint/2010/main" val="120082456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slow" advClick="0" advTm="0">
        <p15:prstTrans prst="pageCurlSingle"/>
      </p:transition>
    </mc:Choice>
    <mc:Fallback xmlns="">
      <p:transition spd="slow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8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四角形: 角を丸くする 18">
            <a:extLst>
              <a:ext uri="{FF2B5EF4-FFF2-40B4-BE49-F238E27FC236}">
                <a16:creationId xmlns:a16="http://schemas.microsoft.com/office/drawing/2014/main" id="{97EDAC02-1674-823C-E8A3-01B259721623}"/>
              </a:ext>
            </a:extLst>
          </p:cNvPr>
          <p:cNvSpPr/>
          <p:nvPr/>
        </p:nvSpPr>
        <p:spPr>
          <a:xfrm>
            <a:off x="982716" y="1269124"/>
            <a:ext cx="10226566" cy="4319751"/>
          </a:xfrm>
          <a:prstGeom prst="roundRect">
            <a:avLst/>
          </a:prstGeom>
          <a:solidFill>
            <a:schemeClr val="bg1"/>
          </a:solidFill>
          <a:ln>
            <a:solidFill>
              <a:schemeClr val="tx1">
                <a:lumMod val="75000"/>
                <a:lumOff val="25000"/>
              </a:schemeClr>
            </a:solidFill>
          </a:ln>
          <a:effectLst>
            <a:outerShdw blurRad="50800" dist="1905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図 2">
            <a:hlinkClick r:id="rId4" action="ppaction://hlinksldjump"/>
            <a:extLst>
              <a:ext uri="{FF2B5EF4-FFF2-40B4-BE49-F238E27FC236}">
                <a16:creationId xmlns:a16="http://schemas.microsoft.com/office/drawing/2014/main" id="{228F500B-1DA0-3203-8B0E-F3ABDBF4989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20000" y="6120000"/>
            <a:ext cx="540000" cy="540000"/>
          </a:xfrm>
          <a:prstGeom prst="rect">
            <a:avLst/>
          </a:prstGeom>
        </p:spPr>
      </p:pic>
      <p:pic>
        <p:nvPicPr>
          <p:cNvPr id="6" name="図 5">
            <a:extLst>
              <a:ext uri="{FF2B5EF4-FFF2-40B4-BE49-F238E27FC236}">
                <a16:creationId xmlns:a16="http://schemas.microsoft.com/office/drawing/2014/main" id="{9A38DFD9-29FC-D341-F5ED-917E62F4C5E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585317" y="2598433"/>
            <a:ext cx="5021363" cy="1661131"/>
          </a:xfrm>
          <a:prstGeom prst="rect">
            <a:avLst/>
          </a:prstGeom>
        </p:spPr>
      </p:pic>
      <p:pic>
        <p:nvPicPr>
          <p:cNvPr id="7" name="smoothie">
            <a:hlinkClick r:id="" action="ppaction://media"/>
            <a:extLst>
              <a:ext uri="{FF2B5EF4-FFF2-40B4-BE49-F238E27FC236}">
                <a16:creationId xmlns:a16="http://schemas.microsoft.com/office/drawing/2014/main" id="{EC7E7E25-2DF1-52EB-71BC-0D43E431A4C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825999" y="6120000"/>
            <a:ext cx="540000" cy="5400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EDCD1639-F4AC-C97F-4BBA-5F2246358997}"/>
              </a:ext>
            </a:extLst>
          </p:cNvPr>
          <p:cNvSpPr txBox="1"/>
          <p:nvPr/>
        </p:nvSpPr>
        <p:spPr>
          <a:xfrm>
            <a:off x="1470983" y="1700162"/>
            <a:ext cx="410831" cy="369332"/>
          </a:xfrm>
          <a:prstGeom prst="rect">
            <a:avLst/>
          </a:prstGeom>
          <a:ln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kumimoji="1" lang="ja-JP" altLang="en-US" b="1" dirty="0"/>
              <a:t>名</a:t>
            </a:r>
          </a:p>
        </p:txBody>
      </p:sp>
    </p:spTree>
    <p:extLst>
      <p:ext uri="{BB962C8B-B14F-4D97-AF65-F5344CB8AC3E}">
        <p14:creationId xmlns:p14="http://schemas.microsoft.com/office/powerpoint/2010/main" val="319019945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slow" advClick="0" advTm="0">
        <p15:prstTrans prst="pageCurlSingle"/>
      </p:transition>
    </mc:Choice>
    <mc:Fallback xmlns="">
      <p:transition spd="slow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8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四角形: 角を丸くする 3">
            <a:extLst>
              <a:ext uri="{FF2B5EF4-FFF2-40B4-BE49-F238E27FC236}">
                <a16:creationId xmlns:a16="http://schemas.microsoft.com/office/drawing/2014/main" id="{78B67B32-CCC3-54EC-0CC3-A4BE1B83C038}"/>
              </a:ext>
            </a:extLst>
          </p:cNvPr>
          <p:cNvSpPr/>
          <p:nvPr/>
        </p:nvSpPr>
        <p:spPr>
          <a:xfrm>
            <a:off x="982716" y="1269124"/>
            <a:ext cx="10226566" cy="4319751"/>
          </a:xfrm>
          <a:prstGeom prst="roundRect">
            <a:avLst/>
          </a:prstGeom>
          <a:solidFill>
            <a:schemeClr val="bg1"/>
          </a:solidFill>
          <a:ln>
            <a:solidFill>
              <a:schemeClr val="tx1">
                <a:lumMod val="75000"/>
                <a:lumOff val="25000"/>
              </a:schemeClr>
            </a:solidFill>
          </a:ln>
          <a:effectLst>
            <a:outerShdw blurRad="50800" dist="1905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5">
            <a:extLst>
              <a:ext uri="{FF2B5EF4-FFF2-40B4-BE49-F238E27FC236}">
                <a16:creationId xmlns:a16="http://schemas.microsoft.com/office/drawing/2014/main" id="{2DEBF67D-B1D6-8D94-B30F-67F68ED35EF4}"/>
              </a:ext>
            </a:extLst>
          </p:cNvPr>
          <p:cNvSpPr/>
          <p:nvPr/>
        </p:nvSpPr>
        <p:spPr>
          <a:xfrm>
            <a:off x="3448562" y="2614118"/>
            <a:ext cx="5294873" cy="1629762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n-US" sz="10000" b="0" strike="noStrike" spc="-1" dirty="0">
                <a:solidFill>
                  <a:schemeClr val="tx1">
                    <a:lumMod val="75000"/>
                    <a:lumOff val="25000"/>
                  </a:schemeClr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inn</a:t>
            </a:r>
          </a:p>
        </p:txBody>
      </p:sp>
      <p:pic>
        <p:nvPicPr>
          <p:cNvPr id="2" name="図 1">
            <a:hlinkClick r:id="rId4" action="ppaction://hlinksldjump"/>
            <a:extLst>
              <a:ext uri="{FF2B5EF4-FFF2-40B4-BE49-F238E27FC236}">
                <a16:creationId xmlns:a16="http://schemas.microsoft.com/office/drawing/2014/main" id="{FD3C3F49-8DE7-209D-A3F0-E72F895E640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20000" y="6120000"/>
            <a:ext cx="540000" cy="540000"/>
          </a:xfrm>
          <a:prstGeom prst="rect">
            <a:avLst/>
          </a:prstGeom>
        </p:spPr>
      </p:pic>
      <p:pic>
        <p:nvPicPr>
          <p:cNvPr id="5" name="inn">
            <a:hlinkClick r:id="" action="ppaction://media"/>
            <a:extLst>
              <a:ext uri="{FF2B5EF4-FFF2-40B4-BE49-F238E27FC236}">
                <a16:creationId xmlns:a16="http://schemas.microsoft.com/office/drawing/2014/main" id="{B480F683-13C4-EA42-E657-405A550FFE6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825998" y="6120000"/>
            <a:ext cx="540000" cy="540000"/>
          </a:xfrm>
          <a:prstGeom prst="rect">
            <a:avLst/>
          </a:prstGeom>
        </p:spPr>
      </p:pic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375DDEFC-3F69-86C1-3252-D1D7EFECCC40}"/>
              </a:ext>
            </a:extLst>
          </p:cNvPr>
          <p:cNvSpPr txBox="1"/>
          <p:nvPr/>
        </p:nvSpPr>
        <p:spPr>
          <a:xfrm>
            <a:off x="1470983" y="1700162"/>
            <a:ext cx="410831" cy="369332"/>
          </a:xfrm>
          <a:prstGeom prst="rect">
            <a:avLst/>
          </a:prstGeom>
          <a:ln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kumimoji="1" lang="ja-JP" altLang="en-US" b="1" dirty="0"/>
              <a:t>名</a:t>
            </a:r>
          </a:p>
        </p:txBody>
      </p:sp>
    </p:spTree>
    <p:extLst>
      <p:ext uri="{BB962C8B-B14F-4D97-AF65-F5344CB8AC3E}">
        <p14:creationId xmlns:p14="http://schemas.microsoft.com/office/powerpoint/2010/main" val="84763806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slow" advClick="0" advTm="0">
        <p15:prstTrans prst="pageCurlSingle"/>
      </p:transition>
    </mc:Choice>
    <mc:Fallback xmlns="">
      <p:transition spd="slow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8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四角形: 角を丸くする 3">
            <a:extLst>
              <a:ext uri="{FF2B5EF4-FFF2-40B4-BE49-F238E27FC236}">
                <a16:creationId xmlns:a16="http://schemas.microsoft.com/office/drawing/2014/main" id="{D633A2BE-351F-40D0-5360-6D1649070C3B}"/>
              </a:ext>
            </a:extLst>
          </p:cNvPr>
          <p:cNvSpPr/>
          <p:nvPr/>
        </p:nvSpPr>
        <p:spPr>
          <a:xfrm>
            <a:off x="982716" y="1269124"/>
            <a:ext cx="10226566" cy="4319751"/>
          </a:xfrm>
          <a:prstGeom prst="roundRect">
            <a:avLst/>
          </a:prstGeom>
          <a:solidFill>
            <a:schemeClr val="bg1"/>
          </a:solidFill>
          <a:ln>
            <a:solidFill>
              <a:schemeClr val="tx1">
                <a:lumMod val="75000"/>
                <a:lumOff val="25000"/>
              </a:schemeClr>
            </a:solidFill>
          </a:ln>
          <a:effectLst>
            <a:outerShdw blurRad="50800" dist="1905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5">
            <a:extLst>
              <a:ext uri="{FF2B5EF4-FFF2-40B4-BE49-F238E27FC236}">
                <a16:creationId xmlns:a16="http://schemas.microsoft.com/office/drawing/2014/main" id="{CBD4FCFB-FA63-20C3-688A-ECE4DBB57FC3}"/>
              </a:ext>
            </a:extLst>
          </p:cNvPr>
          <p:cNvSpPr/>
          <p:nvPr/>
        </p:nvSpPr>
        <p:spPr>
          <a:xfrm>
            <a:off x="2307900" y="2768007"/>
            <a:ext cx="7576200" cy="1321985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ja-JP" altLang="en-US" sz="8000" strike="noStrike" spc="-1" dirty="0">
                <a:solidFill>
                  <a:schemeClr val="tx1">
                    <a:lumMod val="75000"/>
                    <a:lumOff val="25000"/>
                  </a:schemeClr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旅 館</a:t>
            </a:r>
          </a:p>
        </p:txBody>
      </p:sp>
      <p:pic>
        <p:nvPicPr>
          <p:cNvPr id="2" name="図 1">
            <a:hlinkClick r:id="rId4" action="ppaction://hlinksldjump"/>
            <a:extLst>
              <a:ext uri="{FF2B5EF4-FFF2-40B4-BE49-F238E27FC236}">
                <a16:creationId xmlns:a16="http://schemas.microsoft.com/office/drawing/2014/main" id="{F4C08B89-010F-A020-BE58-3AF5B0520D3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20000" y="6120000"/>
            <a:ext cx="540000" cy="540000"/>
          </a:xfrm>
          <a:prstGeom prst="rect">
            <a:avLst/>
          </a:prstGeom>
        </p:spPr>
      </p:pic>
      <p:pic>
        <p:nvPicPr>
          <p:cNvPr id="7" name="inn">
            <a:hlinkClick r:id="" action="ppaction://media"/>
            <a:extLst>
              <a:ext uri="{FF2B5EF4-FFF2-40B4-BE49-F238E27FC236}">
                <a16:creationId xmlns:a16="http://schemas.microsoft.com/office/drawing/2014/main" id="{B5F32C0E-C1EB-F617-5BB1-8E421B900A9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825998" y="6120000"/>
            <a:ext cx="540000" cy="540000"/>
          </a:xfrm>
          <a:prstGeom prst="rect">
            <a:avLst/>
          </a:prstGeom>
        </p:spPr>
      </p:pic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9B0131AB-E422-01AC-D8B7-E2222EA6FAA2}"/>
              </a:ext>
            </a:extLst>
          </p:cNvPr>
          <p:cNvSpPr txBox="1"/>
          <p:nvPr/>
        </p:nvSpPr>
        <p:spPr>
          <a:xfrm>
            <a:off x="1470983" y="1700162"/>
            <a:ext cx="410831" cy="369332"/>
          </a:xfrm>
          <a:prstGeom prst="rect">
            <a:avLst/>
          </a:prstGeom>
          <a:ln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kumimoji="1" lang="ja-JP" altLang="en-US" b="1" dirty="0"/>
              <a:t>名</a:t>
            </a:r>
          </a:p>
        </p:txBody>
      </p:sp>
    </p:spTree>
    <p:extLst>
      <p:ext uri="{BB962C8B-B14F-4D97-AF65-F5344CB8AC3E}">
        <p14:creationId xmlns:p14="http://schemas.microsoft.com/office/powerpoint/2010/main" val="330606516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slow" advClick="0" advTm="0">
        <p15:prstTrans prst="pageCurlSingle"/>
      </p:transition>
    </mc:Choice>
    <mc:Fallback xmlns="">
      <p:transition spd="slow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88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四角形: 角を丸くする 2">
            <a:extLst>
              <a:ext uri="{FF2B5EF4-FFF2-40B4-BE49-F238E27FC236}">
                <a16:creationId xmlns:a16="http://schemas.microsoft.com/office/drawing/2014/main" id="{22B2EFE1-765B-B922-E69B-2E12CFA0D598}"/>
              </a:ext>
            </a:extLst>
          </p:cNvPr>
          <p:cNvSpPr/>
          <p:nvPr/>
        </p:nvSpPr>
        <p:spPr>
          <a:xfrm>
            <a:off x="982716" y="1269124"/>
            <a:ext cx="10226566" cy="4319751"/>
          </a:xfrm>
          <a:prstGeom prst="roundRect">
            <a:avLst/>
          </a:prstGeom>
          <a:solidFill>
            <a:schemeClr val="bg1"/>
          </a:solidFill>
          <a:ln>
            <a:solidFill>
              <a:schemeClr val="tx1">
                <a:lumMod val="75000"/>
                <a:lumOff val="25000"/>
              </a:schemeClr>
            </a:solidFill>
          </a:ln>
          <a:effectLst>
            <a:outerShdw blurRad="50800" dist="1905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" name="図 1">
            <a:hlinkClick r:id="rId4" action="ppaction://hlinksldjump"/>
            <a:extLst>
              <a:ext uri="{FF2B5EF4-FFF2-40B4-BE49-F238E27FC236}">
                <a16:creationId xmlns:a16="http://schemas.microsoft.com/office/drawing/2014/main" id="{AF9A8EBC-B125-C5CB-6FCD-39F0387F960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20000" y="6120000"/>
            <a:ext cx="540000" cy="540000"/>
          </a:xfrm>
          <a:prstGeom prst="rect">
            <a:avLst/>
          </a:prstGeom>
        </p:spPr>
      </p:pic>
      <p:pic>
        <p:nvPicPr>
          <p:cNvPr id="4" name="図 3">
            <a:extLst>
              <a:ext uri="{FF2B5EF4-FFF2-40B4-BE49-F238E27FC236}">
                <a16:creationId xmlns:a16="http://schemas.microsoft.com/office/drawing/2014/main" id="{DE920AA5-DF7A-E265-A6C2-3C83660FFCC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97906" y="2715468"/>
            <a:ext cx="1996186" cy="1427061"/>
          </a:xfrm>
          <a:prstGeom prst="rect">
            <a:avLst/>
          </a:prstGeom>
        </p:spPr>
      </p:pic>
      <p:pic>
        <p:nvPicPr>
          <p:cNvPr id="5" name="inn">
            <a:hlinkClick r:id="" action="ppaction://media"/>
            <a:extLst>
              <a:ext uri="{FF2B5EF4-FFF2-40B4-BE49-F238E27FC236}">
                <a16:creationId xmlns:a16="http://schemas.microsoft.com/office/drawing/2014/main" id="{B83B7CE1-A953-AB78-E387-F7EBC391E2E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825998" y="6120000"/>
            <a:ext cx="540000" cy="540000"/>
          </a:xfrm>
          <a:prstGeom prst="rect">
            <a:avLst/>
          </a:prstGeom>
        </p:spPr>
      </p:pic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B61FE467-D01D-FE15-3C3C-D2F7B7030246}"/>
              </a:ext>
            </a:extLst>
          </p:cNvPr>
          <p:cNvSpPr txBox="1"/>
          <p:nvPr/>
        </p:nvSpPr>
        <p:spPr>
          <a:xfrm>
            <a:off x="1470983" y="1700162"/>
            <a:ext cx="410831" cy="369332"/>
          </a:xfrm>
          <a:prstGeom prst="rect">
            <a:avLst/>
          </a:prstGeom>
          <a:ln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kumimoji="1" lang="ja-JP" altLang="en-US" b="1" dirty="0"/>
              <a:t>名</a:t>
            </a:r>
          </a:p>
        </p:txBody>
      </p:sp>
    </p:spTree>
    <p:extLst>
      <p:ext uri="{BB962C8B-B14F-4D97-AF65-F5344CB8AC3E}">
        <p14:creationId xmlns:p14="http://schemas.microsoft.com/office/powerpoint/2010/main" val="145476686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slow" advClick="0" advTm="0">
        <p15:prstTrans prst="pageCurlSingle"/>
      </p:transition>
    </mc:Choice>
    <mc:Fallback xmlns="">
      <p:transition spd="slow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8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四角形: 角を丸くする 3">
            <a:extLst>
              <a:ext uri="{FF2B5EF4-FFF2-40B4-BE49-F238E27FC236}">
                <a16:creationId xmlns:a16="http://schemas.microsoft.com/office/drawing/2014/main" id="{D0629B42-4353-AB9F-4980-C8033AF3E13C}"/>
              </a:ext>
            </a:extLst>
          </p:cNvPr>
          <p:cNvSpPr/>
          <p:nvPr/>
        </p:nvSpPr>
        <p:spPr>
          <a:xfrm>
            <a:off x="982716" y="1269124"/>
            <a:ext cx="10226566" cy="4319751"/>
          </a:xfrm>
          <a:prstGeom prst="roundRect">
            <a:avLst/>
          </a:prstGeom>
          <a:solidFill>
            <a:schemeClr val="bg1"/>
          </a:solidFill>
          <a:ln>
            <a:solidFill>
              <a:schemeClr val="tx1">
                <a:lumMod val="75000"/>
                <a:lumOff val="25000"/>
              </a:schemeClr>
            </a:solidFill>
          </a:ln>
          <a:effectLst>
            <a:outerShdw blurRad="50800" dist="1905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5">
            <a:extLst>
              <a:ext uri="{FF2B5EF4-FFF2-40B4-BE49-F238E27FC236}">
                <a16:creationId xmlns:a16="http://schemas.microsoft.com/office/drawing/2014/main" id="{150106CA-EB66-2966-B083-8D6816CFB660}"/>
              </a:ext>
            </a:extLst>
          </p:cNvPr>
          <p:cNvSpPr/>
          <p:nvPr/>
        </p:nvSpPr>
        <p:spPr>
          <a:xfrm>
            <a:off x="2733860" y="2614119"/>
            <a:ext cx="6724280" cy="1629762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n-US" sz="10000" b="0" strike="noStrike" spc="-1" dirty="0">
                <a:solidFill>
                  <a:schemeClr val="tx1">
                    <a:lumMod val="75000"/>
                    <a:lumOff val="25000"/>
                  </a:schemeClr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coastal</a:t>
            </a:r>
          </a:p>
        </p:txBody>
      </p:sp>
      <p:pic>
        <p:nvPicPr>
          <p:cNvPr id="2" name="図 1">
            <a:hlinkClick r:id="rId4" action="ppaction://hlinksldjump"/>
            <a:extLst>
              <a:ext uri="{FF2B5EF4-FFF2-40B4-BE49-F238E27FC236}">
                <a16:creationId xmlns:a16="http://schemas.microsoft.com/office/drawing/2014/main" id="{92E14570-5518-0CA5-72EB-BEA8849FC55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20000" y="6120000"/>
            <a:ext cx="540000" cy="540000"/>
          </a:xfrm>
          <a:prstGeom prst="rect">
            <a:avLst/>
          </a:prstGeom>
        </p:spPr>
      </p:pic>
      <p:pic>
        <p:nvPicPr>
          <p:cNvPr id="3" name="coastal">
            <a:hlinkClick r:id="" action="ppaction://media"/>
            <a:extLst>
              <a:ext uri="{FF2B5EF4-FFF2-40B4-BE49-F238E27FC236}">
                <a16:creationId xmlns:a16="http://schemas.microsoft.com/office/drawing/2014/main" id="{AB048D2C-CE69-34D2-F361-FFE75DE90AF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825999" y="6120000"/>
            <a:ext cx="540000" cy="540000"/>
          </a:xfrm>
          <a:prstGeom prst="rect">
            <a:avLst/>
          </a:prstGeom>
        </p:spPr>
      </p:pic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8C26C22A-4E46-0A90-7B09-9988D88CB74D}"/>
              </a:ext>
            </a:extLst>
          </p:cNvPr>
          <p:cNvSpPr txBox="1"/>
          <p:nvPr/>
        </p:nvSpPr>
        <p:spPr>
          <a:xfrm>
            <a:off x="1470983" y="1700162"/>
            <a:ext cx="410831" cy="369332"/>
          </a:xfrm>
          <a:prstGeom prst="rect">
            <a:avLst/>
          </a:prstGeom>
          <a:ln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ja-JP" altLang="en-US" b="1" dirty="0"/>
              <a:t>形</a:t>
            </a:r>
            <a:endParaRPr kumimoji="1" lang="ja-JP" altLang="en-US" b="1" dirty="0"/>
          </a:p>
        </p:txBody>
      </p:sp>
    </p:spTree>
    <p:extLst>
      <p:ext uri="{BB962C8B-B14F-4D97-AF65-F5344CB8AC3E}">
        <p14:creationId xmlns:p14="http://schemas.microsoft.com/office/powerpoint/2010/main" val="295906954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slow" advClick="0" advTm="0">
        <p15:prstTrans prst="pageCurlSingle"/>
      </p:transition>
    </mc:Choice>
    <mc:Fallback xmlns="">
      <p:transition spd="slow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9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四角形: 角を丸くする 8">
            <a:extLst>
              <a:ext uri="{FF2B5EF4-FFF2-40B4-BE49-F238E27FC236}">
                <a16:creationId xmlns:a16="http://schemas.microsoft.com/office/drawing/2014/main" id="{C6529182-2819-5859-1FD1-801D7CBF85AD}"/>
              </a:ext>
            </a:extLst>
          </p:cNvPr>
          <p:cNvSpPr/>
          <p:nvPr/>
        </p:nvSpPr>
        <p:spPr>
          <a:xfrm>
            <a:off x="3313802" y="2924493"/>
            <a:ext cx="5564395" cy="1009014"/>
          </a:xfrm>
          <a:prstGeom prst="roundRect">
            <a:avLst/>
          </a:prstGeom>
          <a:solidFill>
            <a:srgbClr val="5877B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4000" b="1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Oral Introduction</a:t>
            </a:r>
            <a:endParaRPr kumimoji="1" lang="ja-JP" altLang="en-US" sz="4000" b="1" dirty="0"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B310DC3E-ACAA-70B4-E97A-05F1DC286E24}"/>
              </a:ext>
            </a:extLst>
          </p:cNvPr>
          <p:cNvSpPr/>
          <p:nvPr/>
        </p:nvSpPr>
        <p:spPr>
          <a:xfrm>
            <a:off x="0" y="0"/>
            <a:ext cx="12192000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en-US" altLang="ja-JP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LESSON 1/Introduction/Oral Introduction</a:t>
            </a:r>
          </a:p>
        </p:txBody>
      </p:sp>
      <p:pic>
        <p:nvPicPr>
          <p:cNvPr id="7" name="図 6">
            <a:hlinkClick r:id="rId2" action="ppaction://hlinksldjump"/>
            <a:extLst>
              <a:ext uri="{FF2B5EF4-FFF2-40B4-BE49-F238E27FC236}">
                <a16:creationId xmlns:a16="http://schemas.microsoft.com/office/drawing/2014/main" id="{6C95084B-FFD0-6818-56B0-EB10B762AFB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20000" y="6120000"/>
            <a:ext cx="540000" cy="5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360820"/>
      </p:ext>
    </p:extLst>
  </p:cSld>
  <p:clrMapOvr>
    <a:masterClrMapping/>
  </p:clrMapOvr>
  <p:transition advClick="0">
    <p:fade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四角形: 角を丸くする 3">
            <a:extLst>
              <a:ext uri="{FF2B5EF4-FFF2-40B4-BE49-F238E27FC236}">
                <a16:creationId xmlns:a16="http://schemas.microsoft.com/office/drawing/2014/main" id="{F66ECF3C-8220-EAEB-977E-9D4FB579632B}"/>
              </a:ext>
            </a:extLst>
          </p:cNvPr>
          <p:cNvSpPr/>
          <p:nvPr/>
        </p:nvSpPr>
        <p:spPr>
          <a:xfrm>
            <a:off x="982716" y="1269124"/>
            <a:ext cx="10226566" cy="4319751"/>
          </a:xfrm>
          <a:prstGeom prst="roundRect">
            <a:avLst/>
          </a:prstGeom>
          <a:solidFill>
            <a:schemeClr val="bg1"/>
          </a:solidFill>
          <a:ln>
            <a:solidFill>
              <a:schemeClr val="tx1">
                <a:lumMod val="75000"/>
                <a:lumOff val="25000"/>
              </a:schemeClr>
            </a:solidFill>
          </a:ln>
          <a:effectLst>
            <a:outerShdw blurRad="50800" dist="1905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5">
            <a:extLst>
              <a:ext uri="{FF2B5EF4-FFF2-40B4-BE49-F238E27FC236}">
                <a16:creationId xmlns:a16="http://schemas.microsoft.com/office/drawing/2014/main" id="{0749FB15-409D-8C05-D2DD-FB422C9B39CD}"/>
              </a:ext>
            </a:extLst>
          </p:cNvPr>
          <p:cNvSpPr/>
          <p:nvPr/>
        </p:nvSpPr>
        <p:spPr>
          <a:xfrm>
            <a:off x="3712622" y="2768006"/>
            <a:ext cx="4766753" cy="1321985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ja-JP" altLang="en-US" sz="8000" strike="noStrike" spc="-1" dirty="0">
                <a:solidFill>
                  <a:schemeClr val="tx1">
                    <a:lumMod val="75000"/>
                    <a:lumOff val="25000"/>
                  </a:schemeClr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沿 岸 の</a:t>
            </a:r>
          </a:p>
        </p:txBody>
      </p:sp>
      <p:pic>
        <p:nvPicPr>
          <p:cNvPr id="2" name="図 1">
            <a:hlinkClick r:id="rId4" action="ppaction://hlinksldjump"/>
            <a:extLst>
              <a:ext uri="{FF2B5EF4-FFF2-40B4-BE49-F238E27FC236}">
                <a16:creationId xmlns:a16="http://schemas.microsoft.com/office/drawing/2014/main" id="{00DB4621-84B3-53EC-78A8-0D80560DBA5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20000" y="6120000"/>
            <a:ext cx="540000" cy="540000"/>
          </a:xfrm>
          <a:prstGeom prst="rect">
            <a:avLst/>
          </a:prstGeom>
        </p:spPr>
      </p:pic>
      <p:pic>
        <p:nvPicPr>
          <p:cNvPr id="3" name="coastal">
            <a:hlinkClick r:id="" action="ppaction://media"/>
            <a:extLst>
              <a:ext uri="{FF2B5EF4-FFF2-40B4-BE49-F238E27FC236}">
                <a16:creationId xmlns:a16="http://schemas.microsoft.com/office/drawing/2014/main" id="{1BD4AE22-659A-4F12-5AB2-CC4B632319D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825999" y="6120000"/>
            <a:ext cx="540000" cy="540000"/>
          </a:xfrm>
          <a:prstGeom prst="rect">
            <a:avLst/>
          </a:prstGeom>
        </p:spPr>
      </p:pic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EB79E68C-AF00-4E6F-230D-7ECBB9752490}"/>
              </a:ext>
            </a:extLst>
          </p:cNvPr>
          <p:cNvSpPr txBox="1"/>
          <p:nvPr/>
        </p:nvSpPr>
        <p:spPr>
          <a:xfrm>
            <a:off x="1470983" y="1700162"/>
            <a:ext cx="410831" cy="369332"/>
          </a:xfrm>
          <a:prstGeom prst="rect">
            <a:avLst/>
          </a:prstGeom>
          <a:ln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ja-JP" altLang="en-US" b="1" dirty="0"/>
              <a:t>形</a:t>
            </a:r>
            <a:endParaRPr kumimoji="1" lang="ja-JP" altLang="en-US" b="1" dirty="0"/>
          </a:p>
        </p:txBody>
      </p:sp>
    </p:spTree>
    <p:extLst>
      <p:ext uri="{BB962C8B-B14F-4D97-AF65-F5344CB8AC3E}">
        <p14:creationId xmlns:p14="http://schemas.microsoft.com/office/powerpoint/2010/main" val="14054098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slow" advClick="0" advTm="0">
        <p15:prstTrans prst="pageCurlSingle"/>
      </p:transition>
    </mc:Choice>
    <mc:Fallback xmlns="">
      <p:transition spd="slow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9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四角形: 角を丸くする 1">
            <a:extLst>
              <a:ext uri="{FF2B5EF4-FFF2-40B4-BE49-F238E27FC236}">
                <a16:creationId xmlns:a16="http://schemas.microsoft.com/office/drawing/2014/main" id="{5B343FCB-A2C5-B47E-708F-44ECB21433B1}"/>
              </a:ext>
            </a:extLst>
          </p:cNvPr>
          <p:cNvSpPr/>
          <p:nvPr/>
        </p:nvSpPr>
        <p:spPr>
          <a:xfrm>
            <a:off x="982716" y="1269124"/>
            <a:ext cx="10226566" cy="4319751"/>
          </a:xfrm>
          <a:prstGeom prst="roundRect">
            <a:avLst/>
          </a:prstGeom>
          <a:solidFill>
            <a:schemeClr val="bg1"/>
          </a:solidFill>
          <a:ln>
            <a:solidFill>
              <a:schemeClr val="tx1">
                <a:lumMod val="75000"/>
                <a:lumOff val="25000"/>
              </a:schemeClr>
            </a:solidFill>
          </a:ln>
          <a:effectLst>
            <a:outerShdw blurRad="50800" dist="1905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図 2">
            <a:hlinkClick r:id="rId4" action="ppaction://hlinksldjump"/>
            <a:extLst>
              <a:ext uri="{FF2B5EF4-FFF2-40B4-BE49-F238E27FC236}">
                <a16:creationId xmlns:a16="http://schemas.microsoft.com/office/drawing/2014/main" id="{77570C1A-77CD-84E3-57F5-8F328A3593A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20000" y="6120000"/>
            <a:ext cx="540000" cy="540000"/>
          </a:xfrm>
          <a:prstGeom prst="rect">
            <a:avLst/>
          </a:prstGeom>
        </p:spPr>
      </p:pic>
      <p:pic>
        <p:nvPicPr>
          <p:cNvPr id="4" name="図 3" descr="ロゴ&#10;&#10;自動的に生成された説明">
            <a:extLst>
              <a:ext uri="{FF2B5EF4-FFF2-40B4-BE49-F238E27FC236}">
                <a16:creationId xmlns:a16="http://schemas.microsoft.com/office/drawing/2014/main" id="{BBABEDEA-6605-99D0-6C7E-EBD69D38556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0485" y="2585921"/>
            <a:ext cx="5451027" cy="1686156"/>
          </a:xfrm>
          <a:prstGeom prst="rect">
            <a:avLst/>
          </a:prstGeom>
        </p:spPr>
      </p:pic>
      <p:pic>
        <p:nvPicPr>
          <p:cNvPr id="5" name="coastal">
            <a:hlinkClick r:id="" action="ppaction://media"/>
            <a:extLst>
              <a:ext uri="{FF2B5EF4-FFF2-40B4-BE49-F238E27FC236}">
                <a16:creationId xmlns:a16="http://schemas.microsoft.com/office/drawing/2014/main" id="{52D2737D-3D4A-F27A-99C8-78FDD76C33A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825999" y="6120000"/>
            <a:ext cx="540000" cy="540000"/>
          </a:xfrm>
          <a:prstGeom prst="rect">
            <a:avLst/>
          </a:prstGeom>
        </p:spPr>
      </p:pic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879A5FB8-9284-5C05-FD3D-11077879EF20}"/>
              </a:ext>
            </a:extLst>
          </p:cNvPr>
          <p:cNvSpPr txBox="1"/>
          <p:nvPr/>
        </p:nvSpPr>
        <p:spPr>
          <a:xfrm>
            <a:off x="1470983" y="1700162"/>
            <a:ext cx="410831" cy="369332"/>
          </a:xfrm>
          <a:prstGeom prst="rect">
            <a:avLst/>
          </a:prstGeom>
          <a:ln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ja-JP" altLang="en-US" b="1" dirty="0"/>
              <a:t>形</a:t>
            </a:r>
            <a:endParaRPr kumimoji="1" lang="ja-JP" altLang="en-US" b="1" dirty="0"/>
          </a:p>
        </p:txBody>
      </p:sp>
    </p:spTree>
    <p:extLst>
      <p:ext uri="{BB962C8B-B14F-4D97-AF65-F5344CB8AC3E}">
        <p14:creationId xmlns:p14="http://schemas.microsoft.com/office/powerpoint/2010/main" val="222277311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slow" advClick="0" advTm="0">
        <p15:prstTrans prst="pageCurlSingle"/>
      </p:transition>
    </mc:Choice>
    <mc:Fallback xmlns="">
      <p:transition spd="slow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9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四角形: 角を丸くする 3">
            <a:extLst>
              <a:ext uri="{FF2B5EF4-FFF2-40B4-BE49-F238E27FC236}">
                <a16:creationId xmlns:a16="http://schemas.microsoft.com/office/drawing/2014/main" id="{D0629B42-4353-AB9F-4980-C8033AF3E13C}"/>
              </a:ext>
            </a:extLst>
          </p:cNvPr>
          <p:cNvSpPr/>
          <p:nvPr/>
        </p:nvSpPr>
        <p:spPr>
          <a:xfrm>
            <a:off x="982716" y="1269124"/>
            <a:ext cx="10226566" cy="4319751"/>
          </a:xfrm>
          <a:prstGeom prst="roundRect">
            <a:avLst/>
          </a:prstGeom>
          <a:solidFill>
            <a:schemeClr val="bg1"/>
          </a:solidFill>
          <a:ln>
            <a:solidFill>
              <a:schemeClr val="tx1">
                <a:lumMod val="75000"/>
                <a:lumOff val="25000"/>
              </a:schemeClr>
            </a:solidFill>
          </a:ln>
          <a:effectLst>
            <a:outerShdw blurRad="50800" dist="1905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5">
            <a:extLst>
              <a:ext uri="{FF2B5EF4-FFF2-40B4-BE49-F238E27FC236}">
                <a16:creationId xmlns:a16="http://schemas.microsoft.com/office/drawing/2014/main" id="{150106CA-EB66-2966-B083-8D6816CFB660}"/>
              </a:ext>
            </a:extLst>
          </p:cNvPr>
          <p:cNvSpPr/>
          <p:nvPr/>
        </p:nvSpPr>
        <p:spPr>
          <a:xfrm>
            <a:off x="2733860" y="2614119"/>
            <a:ext cx="6724280" cy="1629762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n-US" sz="10000" b="0" strike="noStrike" spc="-1" dirty="0">
                <a:solidFill>
                  <a:schemeClr val="tx1">
                    <a:lumMod val="75000"/>
                    <a:lumOff val="25000"/>
                  </a:schemeClr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resort</a:t>
            </a:r>
          </a:p>
        </p:txBody>
      </p:sp>
      <p:pic>
        <p:nvPicPr>
          <p:cNvPr id="2" name="図 1">
            <a:hlinkClick r:id="rId4" action="ppaction://hlinksldjump"/>
            <a:extLst>
              <a:ext uri="{FF2B5EF4-FFF2-40B4-BE49-F238E27FC236}">
                <a16:creationId xmlns:a16="http://schemas.microsoft.com/office/drawing/2014/main" id="{92E14570-5518-0CA5-72EB-BEA8849FC55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20000" y="6120000"/>
            <a:ext cx="540000" cy="540000"/>
          </a:xfrm>
          <a:prstGeom prst="rect">
            <a:avLst/>
          </a:prstGeom>
        </p:spPr>
      </p:pic>
      <p:pic>
        <p:nvPicPr>
          <p:cNvPr id="3" name="resort">
            <a:hlinkClick r:id="" action="ppaction://media"/>
            <a:extLst>
              <a:ext uri="{FF2B5EF4-FFF2-40B4-BE49-F238E27FC236}">
                <a16:creationId xmlns:a16="http://schemas.microsoft.com/office/drawing/2014/main" id="{A596475C-5564-CDDD-A1D8-68106E83E4D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825999" y="6120000"/>
            <a:ext cx="540000" cy="540000"/>
          </a:xfrm>
          <a:prstGeom prst="rect">
            <a:avLst/>
          </a:prstGeom>
        </p:spPr>
      </p:pic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135AD0AA-4D0F-DBB8-35A9-52333D2F6277}"/>
              </a:ext>
            </a:extLst>
          </p:cNvPr>
          <p:cNvSpPr txBox="1"/>
          <p:nvPr/>
        </p:nvSpPr>
        <p:spPr>
          <a:xfrm>
            <a:off x="1470983" y="1700162"/>
            <a:ext cx="410831" cy="369332"/>
          </a:xfrm>
          <a:prstGeom prst="rect">
            <a:avLst/>
          </a:prstGeom>
          <a:ln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kumimoji="1" lang="ja-JP" altLang="en-US" b="1" dirty="0"/>
              <a:t>名</a:t>
            </a:r>
          </a:p>
        </p:txBody>
      </p:sp>
    </p:spTree>
    <p:extLst>
      <p:ext uri="{BB962C8B-B14F-4D97-AF65-F5344CB8AC3E}">
        <p14:creationId xmlns:p14="http://schemas.microsoft.com/office/powerpoint/2010/main" val="361685328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slow" advClick="0" advTm="0">
        <p15:prstTrans prst="pageCurlSingle"/>
      </p:transition>
    </mc:Choice>
    <mc:Fallback xmlns="">
      <p:transition spd="slow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2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四角形: 角を丸くする 3">
            <a:extLst>
              <a:ext uri="{FF2B5EF4-FFF2-40B4-BE49-F238E27FC236}">
                <a16:creationId xmlns:a16="http://schemas.microsoft.com/office/drawing/2014/main" id="{D0629B42-4353-AB9F-4980-C8033AF3E13C}"/>
              </a:ext>
            </a:extLst>
          </p:cNvPr>
          <p:cNvSpPr/>
          <p:nvPr/>
        </p:nvSpPr>
        <p:spPr>
          <a:xfrm>
            <a:off x="982716" y="1269124"/>
            <a:ext cx="10226566" cy="4319751"/>
          </a:xfrm>
          <a:prstGeom prst="roundRect">
            <a:avLst/>
          </a:prstGeom>
          <a:solidFill>
            <a:schemeClr val="bg1"/>
          </a:solidFill>
          <a:ln>
            <a:solidFill>
              <a:schemeClr val="tx1">
                <a:lumMod val="75000"/>
                <a:lumOff val="25000"/>
              </a:schemeClr>
            </a:solidFill>
          </a:ln>
          <a:effectLst>
            <a:outerShdw blurRad="50800" dist="1905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5">
            <a:extLst>
              <a:ext uri="{FF2B5EF4-FFF2-40B4-BE49-F238E27FC236}">
                <a16:creationId xmlns:a16="http://schemas.microsoft.com/office/drawing/2014/main" id="{150106CA-EB66-2966-B083-8D6816CFB660}"/>
              </a:ext>
            </a:extLst>
          </p:cNvPr>
          <p:cNvSpPr/>
          <p:nvPr/>
        </p:nvSpPr>
        <p:spPr>
          <a:xfrm>
            <a:off x="1955980" y="2768006"/>
            <a:ext cx="8280037" cy="1321985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ja-JP" altLang="en-US" sz="8000" b="0" strike="noStrike" spc="-1" dirty="0">
                <a:solidFill>
                  <a:schemeClr val="tx1">
                    <a:lumMod val="75000"/>
                    <a:lumOff val="25000"/>
                  </a:schemeClr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リゾート地</a:t>
            </a:r>
            <a:r>
              <a:rPr lang="en-US" altLang="ja-JP" sz="8000" b="0" strike="noStrike" spc="-1" dirty="0">
                <a:solidFill>
                  <a:schemeClr val="tx1">
                    <a:lumMod val="75000"/>
                    <a:lumOff val="25000"/>
                  </a:schemeClr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,</a:t>
            </a:r>
            <a:r>
              <a:rPr lang="ja-JP" altLang="en-US" sz="8000" b="0" strike="noStrike" spc="-1" dirty="0">
                <a:solidFill>
                  <a:schemeClr val="tx1">
                    <a:lumMod val="75000"/>
                    <a:lumOff val="25000"/>
                  </a:schemeClr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行楽地</a:t>
            </a:r>
          </a:p>
        </p:txBody>
      </p:sp>
      <p:pic>
        <p:nvPicPr>
          <p:cNvPr id="2" name="図 1">
            <a:hlinkClick r:id="rId4" action="ppaction://hlinksldjump"/>
            <a:extLst>
              <a:ext uri="{FF2B5EF4-FFF2-40B4-BE49-F238E27FC236}">
                <a16:creationId xmlns:a16="http://schemas.microsoft.com/office/drawing/2014/main" id="{92E14570-5518-0CA5-72EB-BEA8849FC55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20000" y="6120000"/>
            <a:ext cx="540000" cy="540000"/>
          </a:xfrm>
          <a:prstGeom prst="rect">
            <a:avLst/>
          </a:prstGeom>
        </p:spPr>
      </p:pic>
      <p:pic>
        <p:nvPicPr>
          <p:cNvPr id="3" name="resort">
            <a:hlinkClick r:id="" action="ppaction://media"/>
            <a:extLst>
              <a:ext uri="{FF2B5EF4-FFF2-40B4-BE49-F238E27FC236}">
                <a16:creationId xmlns:a16="http://schemas.microsoft.com/office/drawing/2014/main" id="{3A15F0DC-C1CC-D5A8-752D-E4F8953339E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825999" y="6120000"/>
            <a:ext cx="540000" cy="540000"/>
          </a:xfrm>
          <a:prstGeom prst="rect">
            <a:avLst/>
          </a:prstGeom>
        </p:spPr>
      </p:pic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E2D76963-C4F2-B66C-B095-8EB1C7394981}"/>
              </a:ext>
            </a:extLst>
          </p:cNvPr>
          <p:cNvSpPr txBox="1"/>
          <p:nvPr/>
        </p:nvSpPr>
        <p:spPr>
          <a:xfrm>
            <a:off x="1470983" y="1700162"/>
            <a:ext cx="410831" cy="369332"/>
          </a:xfrm>
          <a:prstGeom prst="rect">
            <a:avLst/>
          </a:prstGeom>
          <a:ln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kumimoji="1" lang="ja-JP" altLang="en-US" b="1" dirty="0"/>
              <a:t>名</a:t>
            </a:r>
          </a:p>
        </p:txBody>
      </p:sp>
    </p:spTree>
    <p:extLst>
      <p:ext uri="{BB962C8B-B14F-4D97-AF65-F5344CB8AC3E}">
        <p14:creationId xmlns:p14="http://schemas.microsoft.com/office/powerpoint/2010/main" val="129139633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slow" advClick="0" advTm="0">
        <p15:prstTrans prst="pageCurlSingle"/>
      </p:transition>
    </mc:Choice>
    <mc:Fallback xmlns="">
      <p:transition spd="slow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2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四角形: 角を丸くする 3">
            <a:extLst>
              <a:ext uri="{FF2B5EF4-FFF2-40B4-BE49-F238E27FC236}">
                <a16:creationId xmlns:a16="http://schemas.microsoft.com/office/drawing/2014/main" id="{D0629B42-4353-AB9F-4980-C8033AF3E13C}"/>
              </a:ext>
            </a:extLst>
          </p:cNvPr>
          <p:cNvSpPr/>
          <p:nvPr/>
        </p:nvSpPr>
        <p:spPr>
          <a:xfrm>
            <a:off x="982716" y="1269124"/>
            <a:ext cx="10226566" cy="4319751"/>
          </a:xfrm>
          <a:prstGeom prst="roundRect">
            <a:avLst/>
          </a:prstGeom>
          <a:solidFill>
            <a:schemeClr val="bg1"/>
          </a:solidFill>
          <a:ln>
            <a:solidFill>
              <a:schemeClr val="tx1">
                <a:lumMod val="75000"/>
                <a:lumOff val="25000"/>
              </a:schemeClr>
            </a:solidFill>
          </a:ln>
          <a:effectLst>
            <a:outerShdw blurRad="50800" dist="1905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" name="図 1">
            <a:hlinkClick r:id="rId4" action="ppaction://hlinksldjump"/>
            <a:extLst>
              <a:ext uri="{FF2B5EF4-FFF2-40B4-BE49-F238E27FC236}">
                <a16:creationId xmlns:a16="http://schemas.microsoft.com/office/drawing/2014/main" id="{92E14570-5518-0CA5-72EB-BEA8849FC55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20000" y="6120000"/>
            <a:ext cx="540000" cy="540000"/>
          </a:xfrm>
          <a:prstGeom prst="rect">
            <a:avLst/>
          </a:prstGeom>
        </p:spPr>
      </p:pic>
      <p:pic>
        <p:nvPicPr>
          <p:cNvPr id="3" name="図 2" descr="ロゴ&#10;&#10;中程度の精度で自動的に生成された説明">
            <a:extLst>
              <a:ext uri="{FF2B5EF4-FFF2-40B4-BE49-F238E27FC236}">
                <a16:creationId xmlns:a16="http://schemas.microsoft.com/office/drawing/2014/main" id="{A2CC7218-4D82-2F23-DE98-5BC01A3F11E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0433" y="2633564"/>
            <a:ext cx="4671132" cy="1590870"/>
          </a:xfrm>
          <a:prstGeom prst="rect">
            <a:avLst/>
          </a:prstGeom>
        </p:spPr>
      </p:pic>
      <p:pic>
        <p:nvPicPr>
          <p:cNvPr id="5" name="resort">
            <a:hlinkClick r:id="" action="ppaction://media"/>
            <a:extLst>
              <a:ext uri="{FF2B5EF4-FFF2-40B4-BE49-F238E27FC236}">
                <a16:creationId xmlns:a16="http://schemas.microsoft.com/office/drawing/2014/main" id="{E500DF1A-3988-AE40-EE3D-7BCBCDA9FAE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825999" y="6120000"/>
            <a:ext cx="540000" cy="540000"/>
          </a:xfrm>
          <a:prstGeom prst="rect">
            <a:avLst/>
          </a:prstGeom>
        </p:spPr>
      </p:pic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6CAE0533-971D-C81D-8C78-CB2B1A31DB33}"/>
              </a:ext>
            </a:extLst>
          </p:cNvPr>
          <p:cNvSpPr txBox="1"/>
          <p:nvPr/>
        </p:nvSpPr>
        <p:spPr>
          <a:xfrm>
            <a:off x="1470983" y="1700162"/>
            <a:ext cx="410831" cy="369332"/>
          </a:xfrm>
          <a:prstGeom prst="rect">
            <a:avLst/>
          </a:prstGeom>
          <a:ln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kumimoji="1" lang="ja-JP" altLang="en-US" b="1" dirty="0"/>
              <a:t>名</a:t>
            </a:r>
          </a:p>
        </p:txBody>
      </p:sp>
    </p:spTree>
    <p:extLst>
      <p:ext uri="{BB962C8B-B14F-4D97-AF65-F5344CB8AC3E}">
        <p14:creationId xmlns:p14="http://schemas.microsoft.com/office/powerpoint/2010/main" val="76296086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slow" advClick="0" advTm="0">
        <p15:prstTrans prst="pageCurlSingle"/>
      </p:transition>
    </mc:Choice>
    <mc:Fallback xmlns="">
      <p:transition spd="slow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2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四角形: 角を丸くする 3">
            <a:extLst>
              <a:ext uri="{FF2B5EF4-FFF2-40B4-BE49-F238E27FC236}">
                <a16:creationId xmlns:a16="http://schemas.microsoft.com/office/drawing/2014/main" id="{D0629B42-4353-AB9F-4980-C8033AF3E13C}"/>
              </a:ext>
            </a:extLst>
          </p:cNvPr>
          <p:cNvSpPr/>
          <p:nvPr/>
        </p:nvSpPr>
        <p:spPr>
          <a:xfrm>
            <a:off x="982716" y="1269124"/>
            <a:ext cx="10226566" cy="4319751"/>
          </a:xfrm>
          <a:prstGeom prst="roundRect">
            <a:avLst/>
          </a:prstGeom>
          <a:solidFill>
            <a:schemeClr val="bg1"/>
          </a:solidFill>
          <a:ln>
            <a:solidFill>
              <a:schemeClr val="tx1">
                <a:lumMod val="75000"/>
                <a:lumOff val="25000"/>
              </a:schemeClr>
            </a:solidFill>
          </a:ln>
          <a:effectLst>
            <a:outerShdw blurRad="50800" dist="1905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5">
            <a:extLst>
              <a:ext uri="{FF2B5EF4-FFF2-40B4-BE49-F238E27FC236}">
                <a16:creationId xmlns:a16="http://schemas.microsoft.com/office/drawing/2014/main" id="{150106CA-EB66-2966-B083-8D6816CFB660}"/>
              </a:ext>
            </a:extLst>
          </p:cNvPr>
          <p:cNvSpPr/>
          <p:nvPr/>
        </p:nvSpPr>
        <p:spPr>
          <a:xfrm>
            <a:off x="2733860" y="2614119"/>
            <a:ext cx="6724280" cy="1629762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n-US" sz="10000" b="0" strike="noStrike" spc="-1" dirty="0">
                <a:solidFill>
                  <a:schemeClr val="tx1">
                    <a:lumMod val="75000"/>
                    <a:lumOff val="25000"/>
                  </a:schemeClr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seafood</a:t>
            </a:r>
          </a:p>
        </p:txBody>
      </p:sp>
      <p:pic>
        <p:nvPicPr>
          <p:cNvPr id="2" name="図 1">
            <a:hlinkClick r:id="rId4" action="ppaction://hlinksldjump"/>
            <a:extLst>
              <a:ext uri="{FF2B5EF4-FFF2-40B4-BE49-F238E27FC236}">
                <a16:creationId xmlns:a16="http://schemas.microsoft.com/office/drawing/2014/main" id="{92E14570-5518-0CA5-72EB-BEA8849FC55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20000" y="6120000"/>
            <a:ext cx="540000" cy="540000"/>
          </a:xfrm>
          <a:prstGeom prst="rect">
            <a:avLst/>
          </a:prstGeom>
        </p:spPr>
      </p:pic>
      <p:pic>
        <p:nvPicPr>
          <p:cNvPr id="6" name="seafood">
            <a:hlinkClick r:id="" action="ppaction://media"/>
            <a:extLst>
              <a:ext uri="{FF2B5EF4-FFF2-40B4-BE49-F238E27FC236}">
                <a16:creationId xmlns:a16="http://schemas.microsoft.com/office/drawing/2014/main" id="{56029C3A-48B6-EB16-939D-6F724EFE4CB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825999" y="6120000"/>
            <a:ext cx="540000" cy="54000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F5A63068-1FDC-A953-4FF4-CE2CB7F5D2C2}"/>
              </a:ext>
            </a:extLst>
          </p:cNvPr>
          <p:cNvSpPr txBox="1"/>
          <p:nvPr/>
        </p:nvSpPr>
        <p:spPr>
          <a:xfrm>
            <a:off x="1470983" y="1700162"/>
            <a:ext cx="410831" cy="369332"/>
          </a:xfrm>
          <a:prstGeom prst="rect">
            <a:avLst/>
          </a:prstGeom>
          <a:ln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kumimoji="1" lang="ja-JP" altLang="en-US" b="1" dirty="0"/>
              <a:t>名</a:t>
            </a:r>
          </a:p>
        </p:txBody>
      </p:sp>
    </p:spTree>
    <p:extLst>
      <p:ext uri="{BB962C8B-B14F-4D97-AF65-F5344CB8AC3E}">
        <p14:creationId xmlns:p14="http://schemas.microsoft.com/office/powerpoint/2010/main" val="74903513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slow" advClick="0" advTm="0">
        <p15:prstTrans prst="pageCurlSingle"/>
      </p:transition>
    </mc:Choice>
    <mc:Fallback xmlns="">
      <p:transition spd="slow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23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四角形: 角を丸くする 3">
            <a:extLst>
              <a:ext uri="{FF2B5EF4-FFF2-40B4-BE49-F238E27FC236}">
                <a16:creationId xmlns:a16="http://schemas.microsoft.com/office/drawing/2014/main" id="{D0629B42-4353-AB9F-4980-C8033AF3E13C}"/>
              </a:ext>
            </a:extLst>
          </p:cNvPr>
          <p:cNvSpPr/>
          <p:nvPr/>
        </p:nvSpPr>
        <p:spPr>
          <a:xfrm>
            <a:off x="982716" y="1269124"/>
            <a:ext cx="10226566" cy="4319751"/>
          </a:xfrm>
          <a:prstGeom prst="roundRect">
            <a:avLst/>
          </a:prstGeom>
          <a:solidFill>
            <a:schemeClr val="bg1"/>
          </a:solidFill>
          <a:ln>
            <a:solidFill>
              <a:schemeClr val="tx1">
                <a:lumMod val="75000"/>
                <a:lumOff val="25000"/>
              </a:schemeClr>
            </a:solidFill>
          </a:ln>
          <a:effectLst>
            <a:outerShdw blurRad="50800" dist="1905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5">
            <a:extLst>
              <a:ext uri="{FF2B5EF4-FFF2-40B4-BE49-F238E27FC236}">
                <a16:creationId xmlns:a16="http://schemas.microsoft.com/office/drawing/2014/main" id="{150106CA-EB66-2966-B083-8D6816CFB660}"/>
              </a:ext>
            </a:extLst>
          </p:cNvPr>
          <p:cNvSpPr/>
          <p:nvPr/>
        </p:nvSpPr>
        <p:spPr>
          <a:xfrm>
            <a:off x="1955980" y="2768006"/>
            <a:ext cx="8280037" cy="1321985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ja-JP" altLang="en-US" sz="8000" b="0" strike="noStrike" spc="-1" dirty="0">
                <a:solidFill>
                  <a:schemeClr val="tx1">
                    <a:lumMod val="75000"/>
                    <a:lumOff val="25000"/>
                  </a:schemeClr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魚 介 類</a:t>
            </a:r>
          </a:p>
        </p:txBody>
      </p:sp>
      <p:pic>
        <p:nvPicPr>
          <p:cNvPr id="2" name="図 1">
            <a:hlinkClick r:id="rId4" action="ppaction://hlinksldjump"/>
            <a:extLst>
              <a:ext uri="{FF2B5EF4-FFF2-40B4-BE49-F238E27FC236}">
                <a16:creationId xmlns:a16="http://schemas.microsoft.com/office/drawing/2014/main" id="{92E14570-5518-0CA5-72EB-BEA8849FC55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20000" y="6120000"/>
            <a:ext cx="540000" cy="540000"/>
          </a:xfrm>
          <a:prstGeom prst="rect">
            <a:avLst/>
          </a:prstGeom>
        </p:spPr>
      </p:pic>
      <p:pic>
        <p:nvPicPr>
          <p:cNvPr id="3" name="seafood">
            <a:hlinkClick r:id="" action="ppaction://media"/>
            <a:extLst>
              <a:ext uri="{FF2B5EF4-FFF2-40B4-BE49-F238E27FC236}">
                <a16:creationId xmlns:a16="http://schemas.microsoft.com/office/drawing/2014/main" id="{50ACFA12-C88B-B069-E68C-BBABF26726A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825999" y="6120000"/>
            <a:ext cx="540000" cy="540000"/>
          </a:xfrm>
          <a:prstGeom prst="rect">
            <a:avLst/>
          </a:prstGeom>
        </p:spPr>
      </p:pic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9B54B333-BD1F-0B11-3919-E8090A30E329}"/>
              </a:ext>
            </a:extLst>
          </p:cNvPr>
          <p:cNvSpPr txBox="1"/>
          <p:nvPr/>
        </p:nvSpPr>
        <p:spPr>
          <a:xfrm>
            <a:off x="1470983" y="1700162"/>
            <a:ext cx="410831" cy="369332"/>
          </a:xfrm>
          <a:prstGeom prst="rect">
            <a:avLst/>
          </a:prstGeom>
          <a:ln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kumimoji="1" lang="ja-JP" altLang="en-US" b="1" dirty="0"/>
              <a:t>名</a:t>
            </a:r>
          </a:p>
        </p:txBody>
      </p:sp>
    </p:spTree>
    <p:extLst>
      <p:ext uri="{BB962C8B-B14F-4D97-AF65-F5344CB8AC3E}">
        <p14:creationId xmlns:p14="http://schemas.microsoft.com/office/powerpoint/2010/main" val="154960264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slow" advClick="0" advTm="0">
        <p15:prstTrans prst="pageCurlSingle"/>
      </p:transition>
    </mc:Choice>
    <mc:Fallback xmlns="">
      <p:transition spd="slow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2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四角形: 角を丸くする 3">
            <a:extLst>
              <a:ext uri="{FF2B5EF4-FFF2-40B4-BE49-F238E27FC236}">
                <a16:creationId xmlns:a16="http://schemas.microsoft.com/office/drawing/2014/main" id="{D0629B42-4353-AB9F-4980-C8033AF3E13C}"/>
              </a:ext>
            </a:extLst>
          </p:cNvPr>
          <p:cNvSpPr/>
          <p:nvPr/>
        </p:nvSpPr>
        <p:spPr>
          <a:xfrm>
            <a:off x="982716" y="1269124"/>
            <a:ext cx="10226566" cy="4319751"/>
          </a:xfrm>
          <a:prstGeom prst="roundRect">
            <a:avLst/>
          </a:prstGeom>
          <a:solidFill>
            <a:schemeClr val="bg1"/>
          </a:solidFill>
          <a:ln>
            <a:solidFill>
              <a:schemeClr val="tx1">
                <a:lumMod val="75000"/>
                <a:lumOff val="25000"/>
              </a:schemeClr>
            </a:solidFill>
          </a:ln>
          <a:effectLst>
            <a:outerShdw blurRad="50800" dist="1905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" name="図 1">
            <a:hlinkClick r:id="rId4" action="ppaction://hlinksldjump"/>
            <a:extLst>
              <a:ext uri="{FF2B5EF4-FFF2-40B4-BE49-F238E27FC236}">
                <a16:creationId xmlns:a16="http://schemas.microsoft.com/office/drawing/2014/main" id="{92E14570-5518-0CA5-72EB-BEA8849FC55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20000" y="6120000"/>
            <a:ext cx="540000" cy="540000"/>
          </a:xfrm>
          <a:prstGeom prst="rect">
            <a:avLst/>
          </a:prstGeom>
        </p:spPr>
      </p:pic>
      <p:pic>
        <p:nvPicPr>
          <p:cNvPr id="5" name="図 4">
            <a:extLst>
              <a:ext uri="{FF2B5EF4-FFF2-40B4-BE49-F238E27FC236}">
                <a16:creationId xmlns:a16="http://schemas.microsoft.com/office/drawing/2014/main" id="{D0F7BA1B-5995-585B-91A8-58C6BF6AFF4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915433" y="2672293"/>
            <a:ext cx="4361132" cy="1513411"/>
          </a:xfrm>
          <a:prstGeom prst="rect">
            <a:avLst/>
          </a:prstGeom>
        </p:spPr>
      </p:pic>
      <p:pic>
        <p:nvPicPr>
          <p:cNvPr id="6" name="seafood">
            <a:hlinkClick r:id="" action="ppaction://media"/>
            <a:extLst>
              <a:ext uri="{FF2B5EF4-FFF2-40B4-BE49-F238E27FC236}">
                <a16:creationId xmlns:a16="http://schemas.microsoft.com/office/drawing/2014/main" id="{3BD82924-446C-CC2F-4E4D-ECFB4378CC4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825999" y="6120000"/>
            <a:ext cx="540000" cy="54000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B78F2D7-7475-5E1C-265B-F63520DA317B}"/>
              </a:ext>
            </a:extLst>
          </p:cNvPr>
          <p:cNvSpPr txBox="1"/>
          <p:nvPr/>
        </p:nvSpPr>
        <p:spPr>
          <a:xfrm>
            <a:off x="1470983" y="1700162"/>
            <a:ext cx="410831" cy="369332"/>
          </a:xfrm>
          <a:prstGeom prst="rect">
            <a:avLst/>
          </a:prstGeom>
          <a:ln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kumimoji="1" lang="ja-JP" altLang="en-US" b="1" dirty="0"/>
              <a:t>名</a:t>
            </a:r>
          </a:p>
        </p:txBody>
      </p:sp>
    </p:spTree>
    <p:extLst>
      <p:ext uri="{BB962C8B-B14F-4D97-AF65-F5344CB8AC3E}">
        <p14:creationId xmlns:p14="http://schemas.microsoft.com/office/powerpoint/2010/main" val="76784961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slow" advClick="0" advTm="0">
        <p15:prstTrans prst="pageCurlSingle"/>
      </p:transition>
    </mc:Choice>
    <mc:Fallback xmlns="">
      <p:transition spd="slow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23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四角形: 角を丸くする 3">
            <a:extLst>
              <a:ext uri="{FF2B5EF4-FFF2-40B4-BE49-F238E27FC236}">
                <a16:creationId xmlns:a16="http://schemas.microsoft.com/office/drawing/2014/main" id="{D0629B42-4353-AB9F-4980-C8033AF3E13C}"/>
              </a:ext>
            </a:extLst>
          </p:cNvPr>
          <p:cNvSpPr/>
          <p:nvPr/>
        </p:nvSpPr>
        <p:spPr>
          <a:xfrm>
            <a:off x="982716" y="1269124"/>
            <a:ext cx="10226566" cy="4319751"/>
          </a:xfrm>
          <a:prstGeom prst="roundRect">
            <a:avLst/>
          </a:prstGeom>
          <a:solidFill>
            <a:schemeClr val="bg1"/>
          </a:solidFill>
          <a:ln>
            <a:solidFill>
              <a:schemeClr val="tx1">
                <a:lumMod val="75000"/>
                <a:lumOff val="25000"/>
              </a:schemeClr>
            </a:solidFill>
          </a:ln>
          <a:effectLst>
            <a:outerShdw blurRad="50800" dist="1905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5">
            <a:extLst>
              <a:ext uri="{FF2B5EF4-FFF2-40B4-BE49-F238E27FC236}">
                <a16:creationId xmlns:a16="http://schemas.microsoft.com/office/drawing/2014/main" id="{150106CA-EB66-2966-B083-8D6816CFB660}"/>
              </a:ext>
            </a:extLst>
          </p:cNvPr>
          <p:cNvSpPr/>
          <p:nvPr/>
        </p:nvSpPr>
        <p:spPr>
          <a:xfrm>
            <a:off x="2733860" y="2614119"/>
            <a:ext cx="6724280" cy="1629762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n-US" sz="10000" b="0" strike="noStrike" spc="-1" dirty="0">
                <a:solidFill>
                  <a:schemeClr val="tx1">
                    <a:lumMod val="75000"/>
                    <a:lumOff val="25000"/>
                  </a:schemeClr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differ</a:t>
            </a:r>
          </a:p>
        </p:txBody>
      </p:sp>
      <p:pic>
        <p:nvPicPr>
          <p:cNvPr id="2" name="図 1">
            <a:hlinkClick r:id="rId4" action="ppaction://hlinksldjump"/>
            <a:extLst>
              <a:ext uri="{FF2B5EF4-FFF2-40B4-BE49-F238E27FC236}">
                <a16:creationId xmlns:a16="http://schemas.microsoft.com/office/drawing/2014/main" id="{92E14570-5518-0CA5-72EB-BEA8849FC55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20000" y="6120000"/>
            <a:ext cx="540000" cy="540000"/>
          </a:xfrm>
          <a:prstGeom prst="rect">
            <a:avLst/>
          </a:prstGeom>
        </p:spPr>
      </p:pic>
      <p:pic>
        <p:nvPicPr>
          <p:cNvPr id="3" name="differ">
            <a:hlinkClick r:id="" action="ppaction://media"/>
            <a:extLst>
              <a:ext uri="{FF2B5EF4-FFF2-40B4-BE49-F238E27FC236}">
                <a16:creationId xmlns:a16="http://schemas.microsoft.com/office/drawing/2014/main" id="{D2BED364-731F-26CC-8112-4E7C7D168B7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825999" y="6120000"/>
            <a:ext cx="540000" cy="540000"/>
          </a:xfrm>
          <a:prstGeom prst="rect">
            <a:avLst/>
          </a:prstGeom>
        </p:spPr>
      </p:pic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542A133F-4371-20DE-1D8B-CC554623DD45}"/>
              </a:ext>
            </a:extLst>
          </p:cNvPr>
          <p:cNvSpPr txBox="1"/>
          <p:nvPr/>
        </p:nvSpPr>
        <p:spPr>
          <a:xfrm>
            <a:off x="1470983" y="1700162"/>
            <a:ext cx="410831" cy="369332"/>
          </a:xfrm>
          <a:prstGeom prst="rect">
            <a:avLst/>
          </a:prstGeom>
          <a:ln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ja-JP" altLang="en-US" b="1" dirty="0"/>
              <a:t>動</a:t>
            </a:r>
            <a:endParaRPr kumimoji="1" lang="ja-JP" altLang="en-US" b="1" dirty="0"/>
          </a:p>
        </p:txBody>
      </p:sp>
    </p:spTree>
    <p:extLst>
      <p:ext uri="{BB962C8B-B14F-4D97-AF65-F5344CB8AC3E}">
        <p14:creationId xmlns:p14="http://schemas.microsoft.com/office/powerpoint/2010/main" val="298140707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slow" advClick="0" advTm="0">
        <p15:prstTrans prst="pageCurlSingle"/>
      </p:transition>
    </mc:Choice>
    <mc:Fallback xmlns="">
      <p:transition spd="slow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6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四角形: 角を丸くする 3">
            <a:extLst>
              <a:ext uri="{FF2B5EF4-FFF2-40B4-BE49-F238E27FC236}">
                <a16:creationId xmlns:a16="http://schemas.microsoft.com/office/drawing/2014/main" id="{D0629B42-4353-AB9F-4980-C8033AF3E13C}"/>
              </a:ext>
            </a:extLst>
          </p:cNvPr>
          <p:cNvSpPr/>
          <p:nvPr/>
        </p:nvSpPr>
        <p:spPr>
          <a:xfrm>
            <a:off x="982716" y="1269124"/>
            <a:ext cx="10226566" cy="4319751"/>
          </a:xfrm>
          <a:prstGeom prst="roundRect">
            <a:avLst/>
          </a:prstGeom>
          <a:solidFill>
            <a:schemeClr val="bg1"/>
          </a:solidFill>
          <a:ln>
            <a:solidFill>
              <a:schemeClr val="tx1">
                <a:lumMod val="75000"/>
                <a:lumOff val="25000"/>
              </a:schemeClr>
            </a:solidFill>
          </a:ln>
          <a:effectLst>
            <a:outerShdw blurRad="50800" dist="1905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5">
            <a:extLst>
              <a:ext uri="{FF2B5EF4-FFF2-40B4-BE49-F238E27FC236}">
                <a16:creationId xmlns:a16="http://schemas.microsoft.com/office/drawing/2014/main" id="{150106CA-EB66-2966-B083-8D6816CFB660}"/>
              </a:ext>
            </a:extLst>
          </p:cNvPr>
          <p:cNvSpPr/>
          <p:nvPr/>
        </p:nvSpPr>
        <p:spPr>
          <a:xfrm>
            <a:off x="1955980" y="2768006"/>
            <a:ext cx="8280037" cy="1321985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ja-JP" altLang="en-US" sz="8000" b="0" strike="noStrike" spc="-1" dirty="0">
                <a:solidFill>
                  <a:schemeClr val="tx1">
                    <a:lumMod val="75000"/>
                    <a:lumOff val="25000"/>
                  </a:schemeClr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異 な る</a:t>
            </a:r>
          </a:p>
        </p:txBody>
      </p:sp>
      <p:pic>
        <p:nvPicPr>
          <p:cNvPr id="2" name="図 1">
            <a:hlinkClick r:id="rId4" action="ppaction://hlinksldjump"/>
            <a:extLst>
              <a:ext uri="{FF2B5EF4-FFF2-40B4-BE49-F238E27FC236}">
                <a16:creationId xmlns:a16="http://schemas.microsoft.com/office/drawing/2014/main" id="{92E14570-5518-0CA5-72EB-BEA8849FC55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20000" y="6120000"/>
            <a:ext cx="540000" cy="540000"/>
          </a:xfrm>
          <a:prstGeom prst="rect">
            <a:avLst/>
          </a:prstGeom>
        </p:spPr>
      </p:pic>
      <p:pic>
        <p:nvPicPr>
          <p:cNvPr id="3" name="differ">
            <a:hlinkClick r:id="" action="ppaction://media"/>
            <a:extLst>
              <a:ext uri="{FF2B5EF4-FFF2-40B4-BE49-F238E27FC236}">
                <a16:creationId xmlns:a16="http://schemas.microsoft.com/office/drawing/2014/main" id="{474C31B4-CF8F-4BB1-8F60-6F236DD32E8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825999" y="6120000"/>
            <a:ext cx="540000" cy="540000"/>
          </a:xfrm>
          <a:prstGeom prst="rect">
            <a:avLst/>
          </a:prstGeom>
        </p:spPr>
      </p:pic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1FB51CA6-8D5F-0220-CAED-02041F2A847E}"/>
              </a:ext>
            </a:extLst>
          </p:cNvPr>
          <p:cNvSpPr txBox="1"/>
          <p:nvPr/>
        </p:nvSpPr>
        <p:spPr>
          <a:xfrm>
            <a:off x="1470983" y="1700162"/>
            <a:ext cx="410831" cy="369332"/>
          </a:xfrm>
          <a:prstGeom prst="rect">
            <a:avLst/>
          </a:prstGeom>
          <a:ln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ja-JP" altLang="en-US" b="1" dirty="0"/>
              <a:t>動</a:t>
            </a:r>
            <a:endParaRPr kumimoji="1" lang="ja-JP" altLang="en-US" b="1" dirty="0"/>
          </a:p>
        </p:txBody>
      </p:sp>
    </p:spTree>
    <p:extLst>
      <p:ext uri="{BB962C8B-B14F-4D97-AF65-F5344CB8AC3E}">
        <p14:creationId xmlns:p14="http://schemas.microsoft.com/office/powerpoint/2010/main" val="260068719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slow" advClick="0" advTm="0">
        <p15:prstTrans prst="pageCurlSingle"/>
      </p:transition>
    </mc:Choice>
    <mc:Fallback xmlns="">
      <p:transition spd="slow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6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7DC4D1E0-AF01-9190-3772-2C505547AE04}"/>
              </a:ext>
            </a:extLst>
          </p:cNvPr>
          <p:cNvSpPr txBox="1"/>
          <p:nvPr/>
        </p:nvSpPr>
        <p:spPr>
          <a:xfrm>
            <a:off x="7304235" y="496395"/>
            <a:ext cx="4755765" cy="224676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kumimoji="1" lang="ja-JP" alt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朝食は一日を活動的にいきいきと過ごすための活力の源です．</a:t>
            </a:r>
          </a:p>
          <a:p>
            <a:r>
              <a:rPr kumimoji="1" lang="ja-JP" alt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地域や文化によって朝食には特色があります．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92A451C4-A5D6-073B-E581-0B49C882D259}"/>
              </a:ext>
            </a:extLst>
          </p:cNvPr>
          <p:cNvSpPr/>
          <p:nvPr/>
        </p:nvSpPr>
        <p:spPr>
          <a:xfrm>
            <a:off x="0" y="0"/>
            <a:ext cx="12192000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en-US" altLang="ja-JP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LESSON 1/Introduction/Oral Introduction</a:t>
            </a:r>
          </a:p>
        </p:txBody>
      </p:sp>
      <p:pic>
        <p:nvPicPr>
          <p:cNvPr id="2" name="図 1">
            <a:hlinkClick r:id="rId4" action="ppaction://hlinksldjump"/>
            <a:extLst>
              <a:ext uri="{FF2B5EF4-FFF2-40B4-BE49-F238E27FC236}">
                <a16:creationId xmlns:a16="http://schemas.microsoft.com/office/drawing/2014/main" id="{655FBB6C-6DC9-EABD-8364-514321BD559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20000" y="6120000"/>
            <a:ext cx="540000" cy="540000"/>
          </a:xfrm>
          <a:prstGeom prst="rect">
            <a:avLst/>
          </a:prstGeom>
        </p:spPr>
      </p:pic>
      <p:pic>
        <p:nvPicPr>
          <p:cNvPr id="5" name="図 4">
            <a:extLst>
              <a:ext uri="{FF2B5EF4-FFF2-40B4-BE49-F238E27FC236}">
                <a16:creationId xmlns:a16="http://schemas.microsoft.com/office/drawing/2014/main" id="{CDF0C47E-B0A0-1705-34EF-FB1F31CE78C7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378"/>
          <a:stretch/>
        </p:blipFill>
        <p:spPr>
          <a:xfrm>
            <a:off x="132000" y="496394"/>
            <a:ext cx="7172235" cy="4766371"/>
          </a:xfrm>
          <a:prstGeom prst="rect">
            <a:avLst/>
          </a:prstGeom>
        </p:spPr>
      </p:pic>
      <p:pic>
        <p:nvPicPr>
          <p:cNvPr id="7" name="04 トラック 4">
            <a:hlinkClick r:id="" action="ppaction://media"/>
            <a:extLst>
              <a:ext uri="{FF2B5EF4-FFF2-40B4-BE49-F238E27FC236}">
                <a16:creationId xmlns:a16="http://schemas.microsoft.com/office/drawing/2014/main" id="{54759D12-C793-3BF2-FEA7-196FDF032898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2402" end="1412.625"/>
                </p14:media>
              </p:ext>
            </p:ext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826000" y="6120000"/>
            <a:ext cx="540000" cy="5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8831757"/>
      </p:ext>
    </p:extLst>
  </p:cSld>
  <p:clrMapOvr>
    <a:masterClrMapping/>
  </p:clrMapOvr>
  <p:transition advClick="0">
    <p:fad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四角形: 角を丸くする 3">
            <a:extLst>
              <a:ext uri="{FF2B5EF4-FFF2-40B4-BE49-F238E27FC236}">
                <a16:creationId xmlns:a16="http://schemas.microsoft.com/office/drawing/2014/main" id="{D0629B42-4353-AB9F-4980-C8033AF3E13C}"/>
              </a:ext>
            </a:extLst>
          </p:cNvPr>
          <p:cNvSpPr/>
          <p:nvPr/>
        </p:nvSpPr>
        <p:spPr>
          <a:xfrm>
            <a:off x="982716" y="1269124"/>
            <a:ext cx="10226566" cy="4319751"/>
          </a:xfrm>
          <a:prstGeom prst="roundRect">
            <a:avLst/>
          </a:prstGeom>
          <a:solidFill>
            <a:schemeClr val="bg1"/>
          </a:solidFill>
          <a:ln>
            <a:solidFill>
              <a:schemeClr val="tx1">
                <a:lumMod val="75000"/>
                <a:lumOff val="25000"/>
              </a:schemeClr>
            </a:solidFill>
          </a:ln>
          <a:effectLst>
            <a:outerShdw blurRad="50800" dist="1905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" name="図 1">
            <a:hlinkClick r:id="rId4" action="ppaction://hlinksldjump"/>
            <a:extLst>
              <a:ext uri="{FF2B5EF4-FFF2-40B4-BE49-F238E27FC236}">
                <a16:creationId xmlns:a16="http://schemas.microsoft.com/office/drawing/2014/main" id="{92E14570-5518-0CA5-72EB-BEA8849FC55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20000" y="6120000"/>
            <a:ext cx="540000" cy="540000"/>
          </a:xfrm>
          <a:prstGeom prst="rect">
            <a:avLst/>
          </a:prstGeom>
        </p:spPr>
      </p:pic>
      <p:pic>
        <p:nvPicPr>
          <p:cNvPr id="3" name="図 2" descr="ロゴ&#10;&#10;自動的に生成された説明">
            <a:extLst>
              <a:ext uri="{FF2B5EF4-FFF2-40B4-BE49-F238E27FC236}">
                <a16:creationId xmlns:a16="http://schemas.microsoft.com/office/drawing/2014/main" id="{AF63DB17-7A4C-2251-98F1-E3EA1E54143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9499" y="2649892"/>
            <a:ext cx="4012999" cy="1558213"/>
          </a:xfrm>
          <a:prstGeom prst="rect">
            <a:avLst/>
          </a:prstGeom>
        </p:spPr>
      </p:pic>
      <p:pic>
        <p:nvPicPr>
          <p:cNvPr id="6" name="differ">
            <a:hlinkClick r:id="" action="ppaction://media"/>
            <a:extLst>
              <a:ext uri="{FF2B5EF4-FFF2-40B4-BE49-F238E27FC236}">
                <a16:creationId xmlns:a16="http://schemas.microsoft.com/office/drawing/2014/main" id="{0AEA7FCA-F803-2F64-AFEF-54135F90979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825999" y="6120000"/>
            <a:ext cx="540000" cy="540000"/>
          </a:xfrm>
          <a:prstGeom prst="rect">
            <a:avLst/>
          </a:prstGeom>
        </p:spPr>
      </p:pic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DDB942CB-89B7-5429-B492-59943007FB5C}"/>
              </a:ext>
            </a:extLst>
          </p:cNvPr>
          <p:cNvSpPr txBox="1"/>
          <p:nvPr/>
        </p:nvSpPr>
        <p:spPr>
          <a:xfrm>
            <a:off x="1470983" y="1700162"/>
            <a:ext cx="410831" cy="369332"/>
          </a:xfrm>
          <a:prstGeom prst="rect">
            <a:avLst/>
          </a:prstGeom>
          <a:ln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ja-JP" altLang="en-US" b="1" dirty="0"/>
              <a:t>動</a:t>
            </a:r>
            <a:endParaRPr kumimoji="1" lang="ja-JP" altLang="en-US" b="1" dirty="0"/>
          </a:p>
        </p:txBody>
      </p:sp>
    </p:spTree>
    <p:extLst>
      <p:ext uri="{BB962C8B-B14F-4D97-AF65-F5344CB8AC3E}">
        <p14:creationId xmlns:p14="http://schemas.microsoft.com/office/powerpoint/2010/main" val="379537717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slow" advClick="0" advTm="0">
        <p15:prstTrans prst="pageCurlSingle"/>
      </p:transition>
    </mc:Choice>
    <mc:Fallback xmlns="">
      <p:transition spd="slow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66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6763907C-3793-7807-B664-2689262F353E}"/>
              </a:ext>
            </a:extLst>
          </p:cNvPr>
          <p:cNvSpPr/>
          <p:nvPr/>
        </p:nvSpPr>
        <p:spPr>
          <a:xfrm>
            <a:off x="0" y="0"/>
            <a:ext cx="12192000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en-US" altLang="ja-JP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LESSON 1/</a:t>
            </a:r>
            <a:r>
              <a:rPr lang="en-US" altLang="ja-JP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Part 1</a:t>
            </a:r>
            <a:r>
              <a:rPr kumimoji="1" lang="en-US" altLang="ja-JP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/</a:t>
            </a:r>
            <a:r>
              <a:rPr lang="en-US" altLang="ja-JP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Text</a:t>
            </a:r>
            <a:r>
              <a:rPr lang="ja-JP" altLang="en-US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ja-JP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Scroll</a:t>
            </a:r>
            <a:endParaRPr kumimoji="1" lang="ja-JP" alt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9" name="四角形: 角を丸くする 8">
            <a:extLst>
              <a:ext uri="{FF2B5EF4-FFF2-40B4-BE49-F238E27FC236}">
                <a16:creationId xmlns:a16="http://schemas.microsoft.com/office/drawing/2014/main" id="{C6529182-2819-5859-1FD1-801D7CBF85AD}"/>
              </a:ext>
            </a:extLst>
          </p:cNvPr>
          <p:cNvSpPr/>
          <p:nvPr/>
        </p:nvSpPr>
        <p:spPr>
          <a:xfrm>
            <a:off x="3313802" y="2924493"/>
            <a:ext cx="5564395" cy="1009014"/>
          </a:xfrm>
          <a:prstGeom prst="roundRect">
            <a:avLst/>
          </a:prstGeom>
          <a:solidFill>
            <a:srgbClr val="5877B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4000" b="1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Text Scroll</a:t>
            </a:r>
            <a:endParaRPr kumimoji="1" lang="ja-JP" altLang="en-US" sz="4000" b="1" dirty="0"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</p:txBody>
      </p:sp>
      <p:pic>
        <p:nvPicPr>
          <p:cNvPr id="2" name="図 1">
            <a:hlinkClick r:id="rId2" action="ppaction://hlinksldjump"/>
            <a:extLst>
              <a:ext uri="{FF2B5EF4-FFF2-40B4-BE49-F238E27FC236}">
                <a16:creationId xmlns:a16="http://schemas.microsoft.com/office/drawing/2014/main" id="{2E9E0245-BFD5-AF83-E0A6-4814D587BC3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20000" y="6120000"/>
            <a:ext cx="540000" cy="5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3745886"/>
      </p:ext>
    </p:extLst>
  </p:cSld>
  <p:clrMapOvr>
    <a:masterClrMapping/>
  </p:clrMapOvr>
  <p:transition advClick="0">
    <p:fade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0DE419A0-52C0-48A0-AC54-245086617EB5}"/>
              </a:ext>
            </a:extLst>
          </p:cNvPr>
          <p:cNvSpPr txBox="1"/>
          <p:nvPr/>
        </p:nvSpPr>
        <p:spPr>
          <a:xfrm>
            <a:off x="336000" y="5788152"/>
            <a:ext cx="10800000" cy="7324344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indent="432000" algn="just">
              <a:lnSpc>
                <a:spcPct val="120000"/>
              </a:lnSpc>
            </a:pPr>
            <a:r>
              <a:rPr lang="en-US" altLang="ja-JP" sz="3600" dirty="0">
                <a:solidFill>
                  <a:schemeClr val="tx1">
                    <a:lumMod val="75000"/>
                    <a:lumOff val="25000"/>
                  </a:schemeClr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Times New Roman" panose="02020603050405020304" pitchFamily="18" charset="0"/>
              </a:rPr>
              <a:t>Did you have breakfast this morning?  Our morning schedules are tight, so some people only drink a smoothie or juice.  Breakfast is your energy source for an active day.</a:t>
            </a:r>
          </a:p>
          <a:p>
            <a:pPr indent="432000" algn="just">
              <a:lnSpc>
                <a:spcPct val="120000"/>
              </a:lnSpc>
            </a:pPr>
            <a:r>
              <a:rPr lang="en-US" altLang="ja-JP" sz="3600" dirty="0">
                <a:solidFill>
                  <a:schemeClr val="tx1">
                    <a:lumMod val="75000"/>
                    <a:lumOff val="25000"/>
                  </a:schemeClr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Times New Roman" panose="02020603050405020304" pitchFamily="18" charset="0"/>
              </a:rPr>
              <a:t>Breakfast means something special when we travel.  Hotels or inns serve a delicious breakfast with local food.  If you visit a coastal resort, you can enjoy fish or seafood.  When you stay at a mountain resort, you can enjoy delicious wild plants and mushrooms.</a:t>
            </a:r>
          </a:p>
          <a:p>
            <a:pPr indent="432000" algn="just">
              <a:lnSpc>
                <a:spcPct val="120000"/>
              </a:lnSpc>
            </a:pPr>
            <a:r>
              <a:rPr lang="en-US" altLang="ja-JP" sz="3600" dirty="0">
                <a:solidFill>
                  <a:schemeClr val="tx1">
                    <a:lumMod val="75000"/>
                    <a:lumOff val="25000"/>
                  </a:schemeClr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Times New Roman" panose="02020603050405020304" pitchFamily="18" charset="0"/>
              </a:rPr>
              <a:t>Breakfast differs from place to place and from country to country.  Let’s take a look at some examples of breakfasts from around the world.</a:t>
            </a:r>
            <a:endParaRPr lang="ja-JP" altLang="ja-JP" sz="3600" kern="100" dirty="0">
              <a:solidFill>
                <a:schemeClr val="tx1">
                  <a:lumMod val="75000"/>
                  <a:lumOff val="25000"/>
                </a:schemeClr>
              </a:solidFill>
              <a:effectLst/>
              <a:latin typeface="UD デジタル 教科書体 NK-B" panose="02020700000000000000" pitchFamily="18" charset="-128"/>
              <a:ea typeface="UD デジタル 教科書体 NK-B" panose="02020700000000000000" pitchFamily="18" charset="-128"/>
              <a:cs typeface="Times New Roman" panose="02020603050405020304" pitchFamily="18" charset="0"/>
            </a:endParaRPr>
          </a:p>
        </p:txBody>
      </p:sp>
      <p:pic>
        <p:nvPicPr>
          <p:cNvPr id="3" name="L1P1">
            <a:hlinkClick r:id="" action="ppaction://media"/>
            <a:extLst>
              <a:ext uri="{FF2B5EF4-FFF2-40B4-BE49-F238E27FC236}">
                <a16:creationId xmlns:a16="http://schemas.microsoft.com/office/drawing/2014/main" id="{88EEA0E6-D26C-4325-9D32-FE30FC8517C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>
            <a:lum bright="70000" contrast="-70000"/>
            <a:alphaModFix amt="0"/>
          </a:blip>
          <a:stretch>
            <a:fillRect/>
          </a:stretch>
        </p:blipFill>
        <p:spPr>
          <a:xfrm>
            <a:off x="11520000" y="6924675"/>
            <a:ext cx="540000" cy="540000"/>
          </a:xfrm>
          <a:prstGeom prst="rect">
            <a:avLst/>
          </a:prstGeom>
          <a:noFill/>
        </p:spPr>
      </p:pic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3DD3D088-2329-CDF3-9B56-4F270240C31E}"/>
              </a:ext>
            </a:extLst>
          </p:cNvPr>
          <p:cNvSpPr/>
          <p:nvPr/>
        </p:nvSpPr>
        <p:spPr>
          <a:xfrm>
            <a:off x="0" y="0"/>
            <a:ext cx="12192000" cy="360000"/>
          </a:xfrm>
          <a:prstGeom prst="rect">
            <a:avLst/>
          </a:prstGeom>
          <a:solidFill>
            <a:srgbClr val="DAE3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en-US" altLang="ja-JP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LESSON 1/Part 1/Text Scroll</a:t>
            </a:r>
            <a:endParaRPr kumimoji="1" lang="ja-JP" alt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4" name="図 3">
            <a:hlinkClick r:id="rId7" action="ppaction://hlinksldjump"/>
            <a:extLst>
              <a:ext uri="{FF2B5EF4-FFF2-40B4-BE49-F238E27FC236}">
                <a16:creationId xmlns:a16="http://schemas.microsoft.com/office/drawing/2014/main" id="{AFE23A5E-AB6A-0F35-F9A7-764308C9816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20000" y="6120000"/>
            <a:ext cx="540000" cy="540000"/>
          </a:xfrm>
          <a:prstGeom prst="rect">
            <a:avLst/>
          </a:prstGeom>
        </p:spPr>
      </p:pic>
      <p:pic>
        <p:nvPicPr>
          <p:cNvPr id="6" name="G2L1P1">
            <a:hlinkClick r:id="" action="ppaction://media"/>
            <a:extLst>
              <a:ext uri="{FF2B5EF4-FFF2-40B4-BE49-F238E27FC236}">
                <a16:creationId xmlns:a16="http://schemas.microsoft.com/office/drawing/2014/main" id="{346290FA-1FE2-140D-0E14-AD14AD997DD8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6">
            <a:alphaModFix amt="0"/>
          </a:blip>
          <a:stretch>
            <a:fillRect/>
          </a:stretch>
        </p:blipFill>
        <p:spPr>
          <a:xfrm>
            <a:off x="11450400" y="71946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2737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820"/>
    </mc:Choice>
    <mc:Fallback xmlns="">
      <p:transition spd="slow" advTm="382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xit" presetSubtype="1" accel="6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" dur="60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" dur="60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59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mediacall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4992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4" presetID="10" presetClass="exit" presetSubtype="0" fill="hold" grpId="2" nodeType="withEffect">
                                  <p:stCondLst>
                                    <p:cond delay="50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5" grpId="0"/>
      <p:bldP spid="5" grpId="1"/>
      <p:bldP spid="5" grpId="2"/>
    </p:bldLst>
  </p:timing>
  <p:extLst>
    <p:ext uri="{E180D4A7-C9FB-4DFB-919C-405C955672EB}">
      <p14:showEvtLst xmlns:p14="http://schemas.microsoft.com/office/powerpoint/2010/main">
        <p14:playEvt time="0" objId="2"/>
        <p14:stopEvt time="3820" objId="2"/>
      </p14:showEvtLst>
    </p:ext>
  </p:extLs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6763907C-3793-7807-B664-2689262F353E}"/>
              </a:ext>
            </a:extLst>
          </p:cNvPr>
          <p:cNvSpPr/>
          <p:nvPr/>
        </p:nvSpPr>
        <p:spPr>
          <a:xfrm>
            <a:off x="0" y="0"/>
            <a:ext cx="12192000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en-US" altLang="ja-JP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LESSON 1/</a:t>
            </a:r>
            <a:r>
              <a:rPr lang="en-US" altLang="ja-JP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Part 1</a:t>
            </a:r>
            <a:r>
              <a:rPr kumimoji="1" lang="en-US" altLang="ja-JP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/Paragraph</a:t>
            </a:r>
            <a:endParaRPr kumimoji="1" lang="ja-JP" alt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9" name="四角形: 角を丸くする 8">
            <a:extLst>
              <a:ext uri="{FF2B5EF4-FFF2-40B4-BE49-F238E27FC236}">
                <a16:creationId xmlns:a16="http://schemas.microsoft.com/office/drawing/2014/main" id="{C6529182-2819-5859-1FD1-801D7CBF85AD}"/>
              </a:ext>
            </a:extLst>
          </p:cNvPr>
          <p:cNvSpPr/>
          <p:nvPr/>
        </p:nvSpPr>
        <p:spPr>
          <a:xfrm>
            <a:off x="3313802" y="2924493"/>
            <a:ext cx="5564395" cy="1009014"/>
          </a:xfrm>
          <a:prstGeom prst="roundRect">
            <a:avLst/>
          </a:prstGeom>
          <a:solidFill>
            <a:srgbClr val="5877B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4000" b="1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Paragraph</a:t>
            </a:r>
            <a:endParaRPr kumimoji="1" lang="ja-JP" altLang="en-US" sz="4000" b="1" dirty="0"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</p:txBody>
      </p:sp>
      <p:pic>
        <p:nvPicPr>
          <p:cNvPr id="2" name="図 1">
            <a:hlinkClick r:id="rId2" action="ppaction://hlinksldjump"/>
            <a:extLst>
              <a:ext uri="{FF2B5EF4-FFF2-40B4-BE49-F238E27FC236}">
                <a16:creationId xmlns:a16="http://schemas.microsoft.com/office/drawing/2014/main" id="{2E9E0245-BFD5-AF83-E0A6-4814D587BC3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20000" y="6120000"/>
            <a:ext cx="540000" cy="5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6034564"/>
      </p:ext>
    </p:extLst>
  </p:cSld>
  <p:clrMapOvr>
    <a:masterClrMapping/>
  </p:clrMapOvr>
  <p:transition advClick="0">
    <p:fade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90D4A13-7EFE-4D62-AD5E-A66CF76F124A}"/>
              </a:ext>
            </a:extLst>
          </p:cNvPr>
          <p:cNvSpPr txBox="1">
            <a:spLocks/>
          </p:cNvSpPr>
          <p:nvPr/>
        </p:nvSpPr>
        <p:spPr>
          <a:xfrm>
            <a:off x="336000" y="360000"/>
            <a:ext cx="11520000" cy="5760000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+mj-cs"/>
              </a:defRPr>
            </a:lvl1pPr>
          </a:lstStyle>
          <a:p>
            <a:pPr>
              <a:lnSpc>
                <a:spcPct val="120000"/>
              </a:lnSpc>
            </a:pPr>
            <a:r>
              <a:rPr lang="en-US" altLang="ja-JP" sz="3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cs typeface="Times New Roman" panose="02020603050405020304" pitchFamily="18" charset="0"/>
              </a:rPr>
              <a:t>   Did you have breakfast this morning?  Our morning schedules are tight, so some people only drink a smoothie or juice.  Breakfast is your energy source for an active day.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7E5792F6-E0D5-F115-E7D6-BA61E5CCB40C}"/>
              </a:ext>
            </a:extLst>
          </p:cNvPr>
          <p:cNvSpPr/>
          <p:nvPr/>
        </p:nvSpPr>
        <p:spPr>
          <a:xfrm>
            <a:off x="0" y="0"/>
            <a:ext cx="12192000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en-US" altLang="ja-JP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LESSON 1/Part 1/Paragraph</a:t>
            </a:r>
            <a:endParaRPr kumimoji="1" lang="ja-JP" alt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4" name="図 3">
            <a:hlinkClick r:id="rId4" action="ppaction://hlinksldjump"/>
            <a:extLst>
              <a:ext uri="{FF2B5EF4-FFF2-40B4-BE49-F238E27FC236}">
                <a16:creationId xmlns:a16="http://schemas.microsoft.com/office/drawing/2014/main" id="{80E2CCC9-A76E-FF52-F9C3-7107D269466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20000" y="6120000"/>
            <a:ext cx="540000" cy="540000"/>
          </a:xfrm>
          <a:prstGeom prst="rect">
            <a:avLst/>
          </a:prstGeom>
        </p:spPr>
      </p:pic>
      <p:pic>
        <p:nvPicPr>
          <p:cNvPr id="3" name="12 トラック 12">
            <a:hlinkClick r:id="" action="ppaction://media"/>
            <a:extLst>
              <a:ext uri="{FF2B5EF4-FFF2-40B4-BE49-F238E27FC236}">
                <a16:creationId xmlns:a16="http://schemas.microsoft.com/office/drawing/2014/main" id="{0180C402-5E03-F3A6-51B7-31512DAC6116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529.5"/>
                </p14:media>
              </p:ext>
            </p:ext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826000" y="6120000"/>
            <a:ext cx="540000" cy="5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0761294"/>
      </p:ext>
    </p:extLst>
  </p:cSld>
  <p:clrMapOvr>
    <a:masterClrMapping/>
  </p:clrMapOvr>
  <p:transition advClick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27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90D4A13-7EFE-4D62-AD5E-A66CF76F124A}"/>
              </a:ext>
            </a:extLst>
          </p:cNvPr>
          <p:cNvSpPr txBox="1">
            <a:spLocks/>
          </p:cNvSpPr>
          <p:nvPr/>
        </p:nvSpPr>
        <p:spPr>
          <a:xfrm>
            <a:off x="336000" y="360000"/>
            <a:ext cx="11520000" cy="5760000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+mj-cs"/>
              </a:defRPr>
            </a:lvl1pPr>
          </a:lstStyle>
          <a:p>
            <a:pPr>
              <a:lnSpc>
                <a:spcPct val="120000"/>
              </a:lnSpc>
            </a:pPr>
            <a:r>
              <a:rPr lang="en-US" altLang="ja-JP" sz="3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cs typeface="Times New Roman" panose="02020603050405020304" pitchFamily="18" charset="0"/>
              </a:rPr>
              <a:t>   Breakfast means something special when we travel.  Hotels or inns serve a delicious breakfast with local food.  If you visit a coastal resort, you can enjoy fish or seafood.  When you stay at a mountain resort, you can enjoy delicious wild plants and mushrooms.</a:t>
            </a:r>
            <a:endParaRPr lang="en-US" altLang="ja-JP" sz="3600" kern="1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685D50D2-2634-02FC-2721-5A061A4F716D}"/>
              </a:ext>
            </a:extLst>
          </p:cNvPr>
          <p:cNvSpPr/>
          <p:nvPr/>
        </p:nvSpPr>
        <p:spPr>
          <a:xfrm>
            <a:off x="0" y="0"/>
            <a:ext cx="12192000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en-US" altLang="ja-JP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LESSON 1/Part 1/Paragraph</a:t>
            </a:r>
            <a:endParaRPr kumimoji="1" lang="ja-JP" alt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4" name="図 3">
            <a:hlinkClick r:id="rId4" action="ppaction://hlinksldjump"/>
            <a:extLst>
              <a:ext uri="{FF2B5EF4-FFF2-40B4-BE49-F238E27FC236}">
                <a16:creationId xmlns:a16="http://schemas.microsoft.com/office/drawing/2014/main" id="{8D31C13D-10FC-E2C8-83AC-BD171C9ED25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20000" y="6120000"/>
            <a:ext cx="540000" cy="540000"/>
          </a:xfrm>
          <a:prstGeom prst="rect">
            <a:avLst/>
          </a:prstGeom>
        </p:spPr>
      </p:pic>
      <p:pic>
        <p:nvPicPr>
          <p:cNvPr id="3" name="13 トラック 13">
            <a:hlinkClick r:id="" action="ppaction://media"/>
            <a:extLst>
              <a:ext uri="{FF2B5EF4-FFF2-40B4-BE49-F238E27FC236}">
                <a16:creationId xmlns:a16="http://schemas.microsoft.com/office/drawing/2014/main" id="{54113B97-C8E2-2DA1-150F-F64E3C9BD46A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324.375"/>
                </p14:media>
              </p:ext>
            </p:ext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826000" y="6120000"/>
            <a:ext cx="540000" cy="5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1029417"/>
      </p:ext>
    </p:extLst>
  </p:cSld>
  <p:clrMapOvr>
    <a:masterClrMapping/>
  </p:clrMapOvr>
  <p:transition advClick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76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90D4A13-7EFE-4D62-AD5E-A66CF76F124A}"/>
              </a:ext>
            </a:extLst>
          </p:cNvPr>
          <p:cNvSpPr txBox="1">
            <a:spLocks/>
          </p:cNvSpPr>
          <p:nvPr/>
        </p:nvSpPr>
        <p:spPr>
          <a:xfrm>
            <a:off x="336000" y="360000"/>
            <a:ext cx="11520000" cy="5760000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+mj-cs"/>
              </a:defRPr>
            </a:lvl1pPr>
          </a:lstStyle>
          <a:p>
            <a:pPr>
              <a:lnSpc>
                <a:spcPct val="120000"/>
              </a:lnSpc>
            </a:pPr>
            <a:r>
              <a:rPr lang="en-US" altLang="ja-JP" sz="36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   Breakfast differs from place to place and from country to country.  Let’s take a look at some examples of breakfasts from around the world.</a:t>
            </a:r>
            <a:endParaRPr lang="en-US" altLang="ja-JP" sz="3600" kern="1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E0847FB1-FFC3-5AE6-BF2C-57FFEEE2E849}"/>
              </a:ext>
            </a:extLst>
          </p:cNvPr>
          <p:cNvSpPr/>
          <p:nvPr/>
        </p:nvSpPr>
        <p:spPr>
          <a:xfrm>
            <a:off x="0" y="0"/>
            <a:ext cx="12192000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en-US" altLang="ja-JP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LESSON 1/Part 1/Paragraph</a:t>
            </a:r>
            <a:endParaRPr kumimoji="1" lang="ja-JP" alt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4" name="図 3">
            <a:hlinkClick r:id="rId4" action="ppaction://hlinksldjump"/>
            <a:extLst>
              <a:ext uri="{FF2B5EF4-FFF2-40B4-BE49-F238E27FC236}">
                <a16:creationId xmlns:a16="http://schemas.microsoft.com/office/drawing/2014/main" id="{3FFF2637-EF89-339E-39BB-C3821369CB8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20000" y="6120000"/>
            <a:ext cx="540000" cy="540000"/>
          </a:xfrm>
          <a:prstGeom prst="rect">
            <a:avLst/>
          </a:prstGeom>
        </p:spPr>
      </p:pic>
      <p:pic>
        <p:nvPicPr>
          <p:cNvPr id="3" name="14 トラック 14">
            <a:hlinkClick r:id="" action="ppaction://media"/>
            <a:extLst>
              <a:ext uri="{FF2B5EF4-FFF2-40B4-BE49-F238E27FC236}">
                <a16:creationId xmlns:a16="http://schemas.microsoft.com/office/drawing/2014/main" id="{A52E5E4B-4968-B97A-6102-FFDCF6664CDD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1684.9375"/>
                </p14:media>
              </p:ext>
            </p:ext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826000" y="6120000"/>
            <a:ext cx="540000" cy="5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3299600"/>
      </p:ext>
    </p:extLst>
  </p:cSld>
  <p:clrMapOvr>
    <a:masterClrMapping/>
  </p:clrMapOvr>
  <p:transition advClick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21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四角形: 角を丸くする 8">
            <a:extLst>
              <a:ext uri="{FF2B5EF4-FFF2-40B4-BE49-F238E27FC236}">
                <a16:creationId xmlns:a16="http://schemas.microsoft.com/office/drawing/2014/main" id="{C6529182-2819-5859-1FD1-801D7CBF85AD}"/>
              </a:ext>
            </a:extLst>
          </p:cNvPr>
          <p:cNvSpPr/>
          <p:nvPr/>
        </p:nvSpPr>
        <p:spPr>
          <a:xfrm>
            <a:off x="3313802" y="2924493"/>
            <a:ext cx="5564395" cy="1009014"/>
          </a:xfrm>
          <a:prstGeom prst="roundRect">
            <a:avLst/>
          </a:prstGeom>
          <a:solidFill>
            <a:srgbClr val="5877B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4000" b="1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Sentence</a:t>
            </a:r>
            <a:endParaRPr kumimoji="1" lang="ja-JP" altLang="en-US" sz="4000" b="1" dirty="0"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1DC28BBC-BDD4-3A69-5387-8150CBDF5FC8}"/>
              </a:ext>
            </a:extLst>
          </p:cNvPr>
          <p:cNvSpPr/>
          <p:nvPr/>
        </p:nvSpPr>
        <p:spPr>
          <a:xfrm>
            <a:off x="0" y="0"/>
            <a:ext cx="12192000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en-US" altLang="ja-JP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LESSON 1/Part 1/Sentence</a:t>
            </a:r>
            <a:endParaRPr kumimoji="1" lang="ja-JP" alt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3" name="図 2">
            <a:hlinkClick r:id="rId2" action="ppaction://hlinksldjump"/>
            <a:extLst>
              <a:ext uri="{FF2B5EF4-FFF2-40B4-BE49-F238E27FC236}">
                <a16:creationId xmlns:a16="http://schemas.microsoft.com/office/drawing/2014/main" id="{92569862-2AD8-9A14-53A9-05180EF9143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20000" y="6120000"/>
            <a:ext cx="540000" cy="5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1453978"/>
      </p:ext>
    </p:extLst>
  </p:cSld>
  <p:clrMapOvr>
    <a:masterClrMapping/>
  </p:clrMapOvr>
  <p:transition advClick="0">
    <p:fade/>
  </p:transition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D34271E7-FBFF-4000-AFE8-2D83921AE9FD}"/>
              </a:ext>
            </a:extLst>
          </p:cNvPr>
          <p:cNvSpPr txBox="1"/>
          <p:nvPr/>
        </p:nvSpPr>
        <p:spPr>
          <a:xfrm>
            <a:off x="336000" y="360000"/>
            <a:ext cx="11520000" cy="57600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20000"/>
              </a:lnSpc>
            </a:pPr>
            <a:r>
              <a:rPr lang="en-US" altLang="ja-JP" sz="36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Did you have breakfast this morning?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7A4254F1-6A6D-EAAC-B5D0-28DBC67B2FBB}"/>
              </a:ext>
            </a:extLst>
          </p:cNvPr>
          <p:cNvSpPr/>
          <p:nvPr/>
        </p:nvSpPr>
        <p:spPr>
          <a:xfrm>
            <a:off x="0" y="0"/>
            <a:ext cx="12192000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en-US" altLang="ja-JP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LESSON 1/Part 1/Sentence</a:t>
            </a:r>
            <a:endParaRPr kumimoji="1" lang="ja-JP" alt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5" name="図 4">
            <a:hlinkClick r:id="rId4" action="ppaction://hlinksldjump"/>
            <a:extLst>
              <a:ext uri="{FF2B5EF4-FFF2-40B4-BE49-F238E27FC236}">
                <a16:creationId xmlns:a16="http://schemas.microsoft.com/office/drawing/2014/main" id="{7070B630-0E5B-892F-2844-B0AB3E46C4E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20000" y="6120000"/>
            <a:ext cx="540000" cy="540000"/>
          </a:xfrm>
          <a:prstGeom prst="rect">
            <a:avLst/>
          </a:prstGeom>
        </p:spPr>
      </p:pic>
      <p:pic>
        <p:nvPicPr>
          <p:cNvPr id="2" name="Part1 本文01">
            <a:hlinkClick r:id="" action="ppaction://media"/>
            <a:extLst>
              <a:ext uri="{FF2B5EF4-FFF2-40B4-BE49-F238E27FC236}">
                <a16:creationId xmlns:a16="http://schemas.microsoft.com/office/drawing/2014/main" id="{9A698663-56FF-1BC3-46F6-9442DA0F9B9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826000" y="6120000"/>
            <a:ext cx="540000" cy="5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8631327"/>
      </p:ext>
    </p:extLst>
  </p:cSld>
  <p:clrMapOvr>
    <a:masterClrMapping/>
  </p:clrMapOvr>
  <p:transition advClick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69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D34271E7-FBFF-4000-AFE8-2D83921AE9FD}"/>
              </a:ext>
            </a:extLst>
          </p:cNvPr>
          <p:cNvSpPr txBox="1"/>
          <p:nvPr/>
        </p:nvSpPr>
        <p:spPr>
          <a:xfrm>
            <a:off x="336000" y="360000"/>
            <a:ext cx="11520000" cy="5759999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20000"/>
              </a:lnSpc>
            </a:pPr>
            <a:r>
              <a:rPr lang="en-US" altLang="ja-JP" sz="36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Our morning schedules are tight, so some</a:t>
            </a:r>
          </a:p>
          <a:p>
            <a:pPr>
              <a:lnSpc>
                <a:spcPct val="120000"/>
              </a:lnSpc>
            </a:pPr>
            <a:endParaRPr lang="en-US" altLang="ja-JP" sz="3600" kern="100" dirty="0">
              <a:solidFill>
                <a:schemeClr val="tx1">
                  <a:lumMod val="75000"/>
                  <a:lumOff val="25000"/>
                </a:schemeClr>
              </a:solidFill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  <a:p>
            <a:pPr>
              <a:lnSpc>
                <a:spcPct val="120000"/>
              </a:lnSpc>
            </a:pPr>
            <a:r>
              <a:rPr lang="en-US" altLang="ja-JP" sz="36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people only drink a smoothie or juice.  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9E528F5D-D9EF-0DA9-592B-80F8B902E4FA}"/>
              </a:ext>
            </a:extLst>
          </p:cNvPr>
          <p:cNvSpPr/>
          <p:nvPr/>
        </p:nvSpPr>
        <p:spPr>
          <a:xfrm>
            <a:off x="0" y="0"/>
            <a:ext cx="12192000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en-US" altLang="ja-JP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LESSON 1/Part 1/Sentence</a:t>
            </a:r>
            <a:endParaRPr kumimoji="1" lang="ja-JP" alt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5" name="図 4">
            <a:hlinkClick r:id="rId4" action="ppaction://hlinksldjump"/>
            <a:extLst>
              <a:ext uri="{FF2B5EF4-FFF2-40B4-BE49-F238E27FC236}">
                <a16:creationId xmlns:a16="http://schemas.microsoft.com/office/drawing/2014/main" id="{22065772-6FDF-6D65-6D8C-954E76889F1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20000" y="6120000"/>
            <a:ext cx="540000" cy="540000"/>
          </a:xfrm>
          <a:prstGeom prst="rect">
            <a:avLst/>
          </a:prstGeom>
        </p:spPr>
      </p:pic>
      <p:pic>
        <p:nvPicPr>
          <p:cNvPr id="2" name="Part1 本文02">
            <a:hlinkClick r:id="" action="ppaction://media"/>
            <a:extLst>
              <a:ext uri="{FF2B5EF4-FFF2-40B4-BE49-F238E27FC236}">
                <a16:creationId xmlns:a16="http://schemas.microsoft.com/office/drawing/2014/main" id="{A8CCA4A5-6DB2-1EA2-597F-EA45BCF740C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826000" y="6120000"/>
            <a:ext cx="540000" cy="5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7240814"/>
      </p:ext>
    </p:extLst>
  </p:cSld>
  <p:clrMapOvr>
    <a:masterClrMapping/>
  </p:clrMapOvr>
  <p:transition advClick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84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1">
            <a:extLst>
              <a:ext uri="{FF2B5EF4-FFF2-40B4-BE49-F238E27FC236}">
                <a16:creationId xmlns:a16="http://schemas.microsoft.com/office/drawing/2014/main" id="{2334036C-2F5F-96FD-2EF5-B5F8B8C3FA0F}"/>
              </a:ext>
            </a:extLst>
          </p:cNvPr>
          <p:cNvSpPr txBox="1">
            <a:spLocks/>
          </p:cNvSpPr>
          <p:nvPr/>
        </p:nvSpPr>
        <p:spPr>
          <a:xfrm>
            <a:off x="336000" y="360000"/>
            <a:ext cx="11520000" cy="5760000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+mj-cs"/>
              </a:defRPr>
            </a:lvl1pPr>
          </a:lstStyle>
          <a:p>
            <a:pPr>
              <a:lnSpc>
                <a:spcPct val="120000"/>
              </a:lnSpc>
            </a:pPr>
            <a:r>
              <a:rPr lang="en-US" altLang="ja-JP" sz="36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   Do you usually have breakfast?  What do you usually eat?  Breakfast is especially important, and people around the world eat various kinds of food for breakfast.  It is fun to take a look at their breakfasts to see how they show us their customs and culture.  In this lesson, we will compare some breakfasts from around the world.</a:t>
            </a:r>
            <a:endParaRPr lang="en-US" altLang="ja-JP" sz="3600" kern="1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296F3084-343C-C496-AF1E-137935A0CAD8}"/>
              </a:ext>
            </a:extLst>
          </p:cNvPr>
          <p:cNvSpPr/>
          <p:nvPr/>
        </p:nvSpPr>
        <p:spPr>
          <a:xfrm>
            <a:off x="0" y="0"/>
            <a:ext cx="12192000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en-US" altLang="ja-JP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LESSON 1/Introduction/Oral Introduction</a:t>
            </a:r>
          </a:p>
        </p:txBody>
      </p:sp>
      <p:pic>
        <p:nvPicPr>
          <p:cNvPr id="3" name="図 2">
            <a:hlinkClick r:id="rId4" action="ppaction://hlinksldjump"/>
            <a:extLst>
              <a:ext uri="{FF2B5EF4-FFF2-40B4-BE49-F238E27FC236}">
                <a16:creationId xmlns:a16="http://schemas.microsoft.com/office/drawing/2014/main" id="{4ED58CA2-E056-A845-1DDF-606E91A9215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20000" y="6120000"/>
            <a:ext cx="540000" cy="540000"/>
          </a:xfrm>
          <a:prstGeom prst="rect">
            <a:avLst/>
          </a:prstGeom>
        </p:spPr>
      </p:pic>
      <p:pic>
        <p:nvPicPr>
          <p:cNvPr id="5" name="04 トラック 4">
            <a:hlinkClick r:id="" action="ppaction://media"/>
            <a:extLst>
              <a:ext uri="{FF2B5EF4-FFF2-40B4-BE49-F238E27FC236}">
                <a16:creationId xmlns:a16="http://schemas.microsoft.com/office/drawing/2014/main" id="{2980A51A-EC3E-6BA5-7F26-38579D0330A4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2402" end="1412.625"/>
                </p14:media>
              </p:ext>
            </p:ext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826000" y="6120000"/>
            <a:ext cx="540000" cy="5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6251231"/>
      </p:ext>
    </p:extLst>
  </p:cSld>
  <p:clrMapOvr>
    <a:masterClrMapping/>
  </p:clrMapOvr>
  <p:transition advClick="0">
    <p:fade/>
  </p:transition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7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D34271E7-FBFF-4000-AFE8-2D83921AE9FD}"/>
              </a:ext>
            </a:extLst>
          </p:cNvPr>
          <p:cNvSpPr txBox="1"/>
          <p:nvPr/>
        </p:nvSpPr>
        <p:spPr>
          <a:xfrm>
            <a:off x="336000" y="360000"/>
            <a:ext cx="11520000" cy="57600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20000"/>
              </a:lnSpc>
            </a:pPr>
            <a:r>
              <a:rPr lang="en-US" altLang="ja-JP" sz="36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Breakfast is your energy source for an active </a:t>
            </a:r>
          </a:p>
          <a:p>
            <a:pPr>
              <a:lnSpc>
                <a:spcPct val="120000"/>
              </a:lnSpc>
            </a:pPr>
            <a:endParaRPr lang="en-US" altLang="ja-JP" sz="3600" kern="100" dirty="0">
              <a:solidFill>
                <a:schemeClr val="tx1">
                  <a:lumMod val="75000"/>
                  <a:lumOff val="25000"/>
                </a:schemeClr>
              </a:solidFill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  <a:p>
            <a:pPr>
              <a:lnSpc>
                <a:spcPct val="120000"/>
              </a:lnSpc>
            </a:pPr>
            <a:r>
              <a:rPr lang="en-US" altLang="ja-JP" sz="36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day.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49704F3E-4AB3-D1D6-24FE-647CFF7F43C0}"/>
              </a:ext>
            </a:extLst>
          </p:cNvPr>
          <p:cNvSpPr/>
          <p:nvPr/>
        </p:nvSpPr>
        <p:spPr>
          <a:xfrm>
            <a:off x="0" y="0"/>
            <a:ext cx="12192000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en-US" altLang="ja-JP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LESSON 1/Part 1/Sentence</a:t>
            </a:r>
            <a:endParaRPr kumimoji="1" lang="ja-JP" alt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5" name="図 4">
            <a:hlinkClick r:id="rId4" action="ppaction://hlinksldjump"/>
            <a:extLst>
              <a:ext uri="{FF2B5EF4-FFF2-40B4-BE49-F238E27FC236}">
                <a16:creationId xmlns:a16="http://schemas.microsoft.com/office/drawing/2014/main" id="{49DFBE57-531C-CE14-BFC2-8164177CFF9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20000" y="6120000"/>
            <a:ext cx="540000" cy="540000"/>
          </a:xfrm>
          <a:prstGeom prst="rect">
            <a:avLst/>
          </a:prstGeom>
        </p:spPr>
      </p:pic>
      <p:pic>
        <p:nvPicPr>
          <p:cNvPr id="2" name="Part1 本文03">
            <a:hlinkClick r:id="" action="ppaction://media"/>
            <a:extLst>
              <a:ext uri="{FF2B5EF4-FFF2-40B4-BE49-F238E27FC236}">
                <a16:creationId xmlns:a16="http://schemas.microsoft.com/office/drawing/2014/main" id="{C7448FAA-F8B7-3912-8DD4-9AE9E5A5974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826000" y="6120000"/>
            <a:ext cx="540000" cy="5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5281046"/>
      </p:ext>
    </p:extLst>
  </p:cSld>
  <p:clrMapOvr>
    <a:masterClrMapping/>
  </p:clrMapOvr>
  <p:transition advClick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4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D34271E7-FBFF-4000-AFE8-2D83921AE9FD}"/>
              </a:ext>
            </a:extLst>
          </p:cNvPr>
          <p:cNvSpPr txBox="1"/>
          <p:nvPr/>
        </p:nvSpPr>
        <p:spPr>
          <a:xfrm>
            <a:off x="336000" y="360000"/>
            <a:ext cx="11520000" cy="5759999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20000"/>
              </a:lnSpc>
            </a:pPr>
            <a:r>
              <a:rPr lang="en-US" altLang="ja-JP" sz="36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Breakfast means something special when we </a:t>
            </a:r>
          </a:p>
          <a:p>
            <a:pPr>
              <a:lnSpc>
                <a:spcPct val="120000"/>
              </a:lnSpc>
            </a:pPr>
            <a:endParaRPr lang="en-US" altLang="ja-JP" sz="3600" kern="100" dirty="0">
              <a:solidFill>
                <a:schemeClr val="tx1">
                  <a:lumMod val="75000"/>
                  <a:lumOff val="25000"/>
                </a:schemeClr>
              </a:solidFill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  <a:p>
            <a:pPr>
              <a:lnSpc>
                <a:spcPct val="120000"/>
              </a:lnSpc>
            </a:pPr>
            <a:r>
              <a:rPr lang="en-US" altLang="ja-JP" sz="36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travel.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6DA9D501-0309-3C97-19A4-4118F8B5B4E1}"/>
              </a:ext>
            </a:extLst>
          </p:cNvPr>
          <p:cNvSpPr/>
          <p:nvPr/>
        </p:nvSpPr>
        <p:spPr>
          <a:xfrm>
            <a:off x="0" y="0"/>
            <a:ext cx="12192000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en-US" altLang="ja-JP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LESSON 1/Part 1/Sentence</a:t>
            </a:r>
            <a:endParaRPr kumimoji="1" lang="ja-JP" alt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5" name="図 4">
            <a:hlinkClick r:id="rId4" action="ppaction://hlinksldjump"/>
            <a:extLst>
              <a:ext uri="{FF2B5EF4-FFF2-40B4-BE49-F238E27FC236}">
                <a16:creationId xmlns:a16="http://schemas.microsoft.com/office/drawing/2014/main" id="{E90EFD90-D7DE-1E0E-5C4F-0B6B50797C1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20000" y="6120000"/>
            <a:ext cx="540000" cy="540000"/>
          </a:xfrm>
          <a:prstGeom prst="rect">
            <a:avLst/>
          </a:prstGeom>
        </p:spPr>
      </p:pic>
      <p:pic>
        <p:nvPicPr>
          <p:cNvPr id="2" name="Part1 本文04">
            <a:hlinkClick r:id="" action="ppaction://media"/>
            <a:extLst>
              <a:ext uri="{FF2B5EF4-FFF2-40B4-BE49-F238E27FC236}">
                <a16:creationId xmlns:a16="http://schemas.microsoft.com/office/drawing/2014/main" id="{886CDB81-5C32-642D-102A-4627084BD70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826000" y="6119999"/>
            <a:ext cx="540000" cy="5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4042529"/>
      </p:ext>
    </p:extLst>
  </p:cSld>
  <p:clrMapOvr>
    <a:masterClrMapping/>
  </p:clrMapOvr>
  <p:transition advClick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70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D34271E7-FBFF-4000-AFE8-2D83921AE9FD}"/>
              </a:ext>
            </a:extLst>
          </p:cNvPr>
          <p:cNvSpPr txBox="1"/>
          <p:nvPr/>
        </p:nvSpPr>
        <p:spPr>
          <a:xfrm>
            <a:off x="336000" y="360000"/>
            <a:ext cx="11520000" cy="5759999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20000"/>
              </a:lnSpc>
            </a:pPr>
            <a:r>
              <a:rPr lang="en-US" altLang="ja-JP" sz="36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Hotels or inns serve a delicious breakfast with </a:t>
            </a:r>
          </a:p>
          <a:p>
            <a:pPr>
              <a:lnSpc>
                <a:spcPct val="120000"/>
              </a:lnSpc>
            </a:pPr>
            <a:endParaRPr lang="en-US" altLang="ja-JP" sz="3600" kern="100" dirty="0">
              <a:solidFill>
                <a:schemeClr val="tx1">
                  <a:lumMod val="75000"/>
                  <a:lumOff val="25000"/>
                </a:schemeClr>
              </a:solidFill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  <a:p>
            <a:pPr>
              <a:lnSpc>
                <a:spcPct val="120000"/>
              </a:lnSpc>
            </a:pPr>
            <a:r>
              <a:rPr lang="en-US" altLang="ja-JP" sz="36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local food.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6DA9D501-0309-3C97-19A4-4118F8B5B4E1}"/>
              </a:ext>
            </a:extLst>
          </p:cNvPr>
          <p:cNvSpPr/>
          <p:nvPr/>
        </p:nvSpPr>
        <p:spPr>
          <a:xfrm>
            <a:off x="0" y="0"/>
            <a:ext cx="12192000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en-US" altLang="ja-JP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LESSON 1/Part 1/Sentence</a:t>
            </a:r>
            <a:endParaRPr kumimoji="1" lang="ja-JP" alt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5" name="図 4">
            <a:hlinkClick r:id="rId4" action="ppaction://hlinksldjump"/>
            <a:extLst>
              <a:ext uri="{FF2B5EF4-FFF2-40B4-BE49-F238E27FC236}">
                <a16:creationId xmlns:a16="http://schemas.microsoft.com/office/drawing/2014/main" id="{E90EFD90-D7DE-1E0E-5C4F-0B6B50797C1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20000" y="6120000"/>
            <a:ext cx="540000" cy="540000"/>
          </a:xfrm>
          <a:prstGeom prst="rect">
            <a:avLst/>
          </a:prstGeom>
        </p:spPr>
      </p:pic>
      <p:pic>
        <p:nvPicPr>
          <p:cNvPr id="2" name="Part1 本文05">
            <a:hlinkClick r:id="" action="ppaction://media"/>
            <a:extLst>
              <a:ext uri="{FF2B5EF4-FFF2-40B4-BE49-F238E27FC236}">
                <a16:creationId xmlns:a16="http://schemas.microsoft.com/office/drawing/2014/main" id="{3CE534DC-C4B8-FC5A-2CF2-6F36210B399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826000" y="6119999"/>
            <a:ext cx="540000" cy="5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1767937"/>
      </p:ext>
    </p:extLst>
  </p:cSld>
  <p:clrMapOvr>
    <a:masterClrMapping/>
  </p:clrMapOvr>
  <p:transition advClick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45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D34271E7-FBFF-4000-AFE8-2D83921AE9FD}"/>
              </a:ext>
            </a:extLst>
          </p:cNvPr>
          <p:cNvSpPr txBox="1"/>
          <p:nvPr/>
        </p:nvSpPr>
        <p:spPr>
          <a:xfrm>
            <a:off x="336000" y="360000"/>
            <a:ext cx="11520000" cy="5759999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20000"/>
              </a:lnSpc>
            </a:pPr>
            <a:r>
              <a:rPr lang="en-US" altLang="ja-JP" sz="36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If you visit a coastal resort, you can enjoy fish </a:t>
            </a:r>
          </a:p>
          <a:p>
            <a:pPr>
              <a:lnSpc>
                <a:spcPct val="120000"/>
              </a:lnSpc>
            </a:pPr>
            <a:endParaRPr lang="en-US" altLang="ja-JP" sz="3600" kern="100" dirty="0">
              <a:solidFill>
                <a:schemeClr val="tx1">
                  <a:lumMod val="75000"/>
                  <a:lumOff val="25000"/>
                </a:schemeClr>
              </a:solidFill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  <a:p>
            <a:pPr>
              <a:lnSpc>
                <a:spcPct val="120000"/>
              </a:lnSpc>
            </a:pPr>
            <a:r>
              <a:rPr lang="en-US" altLang="ja-JP" sz="36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or seafood.</a:t>
            </a:r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24BB8B82-ABC2-4F20-0E76-877FA48E8088}"/>
              </a:ext>
            </a:extLst>
          </p:cNvPr>
          <p:cNvSpPr/>
          <p:nvPr/>
        </p:nvSpPr>
        <p:spPr>
          <a:xfrm>
            <a:off x="0" y="0"/>
            <a:ext cx="12192000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en-US" altLang="ja-JP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LESSON 1/Part 1/Sentence</a:t>
            </a:r>
            <a:endParaRPr kumimoji="1" lang="ja-JP" alt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5" name="図 4">
            <a:hlinkClick r:id="rId4" action="ppaction://hlinksldjump"/>
            <a:extLst>
              <a:ext uri="{FF2B5EF4-FFF2-40B4-BE49-F238E27FC236}">
                <a16:creationId xmlns:a16="http://schemas.microsoft.com/office/drawing/2014/main" id="{56B7796C-8505-8595-8878-BBE7B8EBAD2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20000" y="6120000"/>
            <a:ext cx="540000" cy="540000"/>
          </a:xfrm>
          <a:prstGeom prst="rect">
            <a:avLst/>
          </a:prstGeom>
        </p:spPr>
      </p:pic>
      <p:pic>
        <p:nvPicPr>
          <p:cNvPr id="3" name="Part1 本文06">
            <a:hlinkClick r:id="" action="ppaction://media"/>
            <a:extLst>
              <a:ext uri="{FF2B5EF4-FFF2-40B4-BE49-F238E27FC236}">
                <a16:creationId xmlns:a16="http://schemas.microsoft.com/office/drawing/2014/main" id="{D403357F-9E88-2146-D2EA-ABCC9783C21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826000" y="6120000"/>
            <a:ext cx="540000" cy="5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6357252"/>
      </p:ext>
    </p:extLst>
  </p:cSld>
  <p:clrMapOvr>
    <a:masterClrMapping/>
  </p:clrMapOvr>
  <p:transition advClick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53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D34271E7-FBFF-4000-AFE8-2D83921AE9FD}"/>
              </a:ext>
            </a:extLst>
          </p:cNvPr>
          <p:cNvSpPr txBox="1"/>
          <p:nvPr/>
        </p:nvSpPr>
        <p:spPr>
          <a:xfrm>
            <a:off x="336000" y="360000"/>
            <a:ext cx="11520000" cy="57600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20000"/>
              </a:lnSpc>
            </a:pPr>
            <a:r>
              <a:rPr lang="en-US" altLang="ja-JP" sz="36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When you stay at a mountain resort, you can </a:t>
            </a:r>
          </a:p>
          <a:p>
            <a:pPr>
              <a:lnSpc>
                <a:spcPct val="120000"/>
              </a:lnSpc>
            </a:pPr>
            <a:endParaRPr lang="en-US" altLang="ja-JP" sz="3600" kern="100" dirty="0">
              <a:solidFill>
                <a:schemeClr val="tx1">
                  <a:lumMod val="75000"/>
                  <a:lumOff val="25000"/>
                </a:schemeClr>
              </a:solidFill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  <a:p>
            <a:pPr>
              <a:lnSpc>
                <a:spcPct val="120000"/>
              </a:lnSpc>
            </a:pPr>
            <a:r>
              <a:rPr lang="en-US" altLang="ja-JP" sz="36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enjoy delicious wild plants and mushrooms.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2BF8D540-E03F-3605-CFFC-1036EB5BF117}"/>
              </a:ext>
            </a:extLst>
          </p:cNvPr>
          <p:cNvSpPr/>
          <p:nvPr/>
        </p:nvSpPr>
        <p:spPr>
          <a:xfrm>
            <a:off x="0" y="0"/>
            <a:ext cx="12192000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en-US" altLang="ja-JP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LESSON 1/Part 1/Sentence</a:t>
            </a:r>
            <a:endParaRPr kumimoji="1" lang="ja-JP" alt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5" name="図 4">
            <a:hlinkClick r:id="rId4" action="ppaction://hlinksldjump"/>
            <a:extLst>
              <a:ext uri="{FF2B5EF4-FFF2-40B4-BE49-F238E27FC236}">
                <a16:creationId xmlns:a16="http://schemas.microsoft.com/office/drawing/2014/main" id="{C02E4A49-91D8-7507-D027-EE071836358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20000" y="6120000"/>
            <a:ext cx="540000" cy="540000"/>
          </a:xfrm>
          <a:prstGeom prst="rect">
            <a:avLst/>
          </a:prstGeom>
        </p:spPr>
      </p:pic>
      <p:pic>
        <p:nvPicPr>
          <p:cNvPr id="2" name="Part1 本文07">
            <a:hlinkClick r:id="" action="ppaction://media"/>
            <a:extLst>
              <a:ext uri="{FF2B5EF4-FFF2-40B4-BE49-F238E27FC236}">
                <a16:creationId xmlns:a16="http://schemas.microsoft.com/office/drawing/2014/main" id="{3B0A2313-A720-D8EF-AE1C-9815D434D11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826000" y="6120000"/>
            <a:ext cx="540000" cy="5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9062313"/>
      </p:ext>
    </p:extLst>
  </p:cSld>
  <p:clrMapOvr>
    <a:masterClrMapping/>
  </p:clrMapOvr>
  <p:transition advClick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10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90D4A13-7EFE-4D62-AD5E-A66CF76F124A}"/>
              </a:ext>
            </a:extLst>
          </p:cNvPr>
          <p:cNvSpPr txBox="1">
            <a:spLocks/>
          </p:cNvSpPr>
          <p:nvPr/>
        </p:nvSpPr>
        <p:spPr>
          <a:xfrm>
            <a:off x="335999" y="360000"/>
            <a:ext cx="11520000" cy="5760000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+mj-cs"/>
              </a:defRPr>
            </a:lvl1pPr>
          </a:lstStyle>
          <a:p>
            <a:pPr>
              <a:lnSpc>
                <a:spcPct val="120000"/>
              </a:lnSpc>
            </a:pPr>
            <a:r>
              <a:rPr lang="en-US" altLang="ja-JP" sz="3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cs typeface="Times New Roman" panose="02020603050405020304" pitchFamily="18" charset="0"/>
              </a:rPr>
              <a:t>Breakfast differs from place to place and from </a:t>
            </a:r>
          </a:p>
          <a:p>
            <a:pPr>
              <a:lnSpc>
                <a:spcPct val="120000"/>
              </a:lnSpc>
            </a:pPr>
            <a:endParaRPr lang="en-US" altLang="ja-JP" sz="3600" dirty="0">
              <a:solidFill>
                <a:schemeClr val="tx1">
                  <a:lumMod val="75000"/>
                  <a:lumOff val="25000"/>
                </a:schemeClr>
              </a:solidFill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</a:pPr>
            <a:r>
              <a:rPr lang="en-US" altLang="ja-JP" sz="3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cs typeface="Times New Roman" panose="02020603050405020304" pitchFamily="18" charset="0"/>
              </a:rPr>
              <a:t>country to country.</a:t>
            </a:r>
            <a:endParaRPr lang="en-US" altLang="ja-JP" sz="3600" kern="1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D98A6705-9B36-B91A-DEA0-1643CA3AA742}"/>
              </a:ext>
            </a:extLst>
          </p:cNvPr>
          <p:cNvSpPr/>
          <p:nvPr/>
        </p:nvSpPr>
        <p:spPr>
          <a:xfrm>
            <a:off x="0" y="0"/>
            <a:ext cx="12192000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en-US" altLang="ja-JP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LESSON 1/Part 1/Sentence</a:t>
            </a:r>
            <a:endParaRPr kumimoji="1" lang="ja-JP" alt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4" name="図 3">
            <a:hlinkClick r:id="rId4" action="ppaction://hlinksldjump"/>
            <a:extLst>
              <a:ext uri="{FF2B5EF4-FFF2-40B4-BE49-F238E27FC236}">
                <a16:creationId xmlns:a16="http://schemas.microsoft.com/office/drawing/2014/main" id="{637D0F20-2544-7AF5-9B19-B79C63874A6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20000" y="6120000"/>
            <a:ext cx="540000" cy="540000"/>
          </a:xfrm>
          <a:prstGeom prst="rect">
            <a:avLst/>
          </a:prstGeom>
        </p:spPr>
      </p:pic>
      <p:pic>
        <p:nvPicPr>
          <p:cNvPr id="3" name="Part1 本文08">
            <a:hlinkClick r:id="" action="ppaction://media"/>
            <a:extLst>
              <a:ext uri="{FF2B5EF4-FFF2-40B4-BE49-F238E27FC236}">
                <a16:creationId xmlns:a16="http://schemas.microsoft.com/office/drawing/2014/main" id="{5B65E212-6C7E-AF53-4522-42783451A9F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825999" y="6120000"/>
            <a:ext cx="540000" cy="5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7507936"/>
      </p:ext>
    </p:extLst>
  </p:cSld>
  <p:clrMapOvr>
    <a:masterClrMapping/>
  </p:clrMapOvr>
  <p:transition advClick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48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90D4A13-7EFE-4D62-AD5E-A66CF76F124A}"/>
              </a:ext>
            </a:extLst>
          </p:cNvPr>
          <p:cNvSpPr txBox="1">
            <a:spLocks/>
          </p:cNvSpPr>
          <p:nvPr/>
        </p:nvSpPr>
        <p:spPr>
          <a:xfrm>
            <a:off x="336000" y="360000"/>
            <a:ext cx="11520000" cy="5760000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+mj-cs"/>
              </a:defRPr>
            </a:lvl1pPr>
          </a:lstStyle>
          <a:p>
            <a:pPr>
              <a:lnSpc>
                <a:spcPct val="120000"/>
              </a:lnSpc>
            </a:pPr>
            <a:r>
              <a:rPr lang="en-US" altLang="ja-JP" sz="3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cs typeface="Times New Roman" panose="02020603050405020304" pitchFamily="18" charset="0"/>
              </a:rPr>
              <a:t>Let’s take a look at some examples of </a:t>
            </a:r>
          </a:p>
          <a:p>
            <a:pPr>
              <a:lnSpc>
                <a:spcPct val="120000"/>
              </a:lnSpc>
            </a:pPr>
            <a:endParaRPr lang="en-US" altLang="ja-JP" sz="3600" dirty="0">
              <a:solidFill>
                <a:schemeClr val="tx1">
                  <a:lumMod val="75000"/>
                  <a:lumOff val="25000"/>
                </a:schemeClr>
              </a:solidFill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</a:pPr>
            <a:r>
              <a:rPr lang="en-US" altLang="ja-JP" sz="3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cs typeface="Times New Roman" panose="02020603050405020304" pitchFamily="18" charset="0"/>
              </a:rPr>
              <a:t>breakfasts from around the world.</a:t>
            </a:r>
            <a:endParaRPr lang="en-US" altLang="ja-JP" sz="3600" kern="1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333C1EE5-C484-61C5-01E6-707F03DEE10E}"/>
              </a:ext>
            </a:extLst>
          </p:cNvPr>
          <p:cNvSpPr/>
          <p:nvPr/>
        </p:nvSpPr>
        <p:spPr>
          <a:xfrm>
            <a:off x="0" y="0"/>
            <a:ext cx="12192000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en-US" altLang="ja-JP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LESSON 1/Part 1/Sentence</a:t>
            </a:r>
            <a:endParaRPr kumimoji="1" lang="ja-JP" alt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4" name="図 3">
            <a:hlinkClick r:id="rId4" action="ppaction://hlinksldjump"/>
            <a:extLst>
              <a:ext uri="{FF2B5EF4-FFF2-40B4-BE49-F238E27FC236}">
                <a16:creationId xmlns:a16="http://schemas.microsoft.com/office/drawing/2014/main" id="{32C8376B-CE4C-7978-A5A4-519EBC7C676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20000" y="6120000"/>
            <a:ext cx="540000" cy="540000"/>
          </a:xfrm>
          <a:prstGeom prst="rect">
            <a:avLst/>
          </a:prstGeom>
        </p:spPr>
      </p:pic>
      <p:pic>
        <p:nvPicPr>
          <p:cNvPr id="3" name="Part1 本文09">
            <a:hlinkClick r:id="" action="ppaction://media"/>
            <a:extLst>
              <a:ext uri="{FF2B5EF4-FFF2-40B4-BE49-F238E27FC236}">
                <a16:creationId xmlns:a16="http://schemas.microsoft.com/office/drawing/2014/main" id="{AE781D1A-151B-2C72-68A5-8BF00FA0A77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826000" y="6120000"/>
            <a:ext cx="540000" cy="5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1266793"/>
      </p:ext>
    </p:extLst>
  </p:cSld>
  <p:clrMapOvr>
    <a:masterClrMapping/>
  </p:clrMapOvr>
  <p:transition advClick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22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四角形: 角を丸くする 8">
            <a:extLst>
              <a:ext uri="{FF2B5EF4-FFF2-40B4-BE49-F238E27FC236}">
                <a16:creationId xmlns:a16="http://schemas.microsoft.com/office/drawing/2014/main" id="{C6529182-2819-5859-1FD1-801D7CBF85AD}"/>
              </a:ext>
            </a:extLst>
          </p:cNvPr>
          <p:cNvSpPr/>
          <p:nvPr/>
        </p:nvSpPr>
        <p:spPr>
          <a:xfrm>
            <a:off x="3313802" y="2924493"/>
            <a:ext cx="5564395" cy="1009014"/>
          </a:xfrm>
          <a:prstGeom prst="roundRect">
            <a:avLst/>
          </a:prstGeom>
          <a:solidFill>
            <a:srgbClr val="5877B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4000" b="1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Phrase</a:t>
            </a:r>
            <a:endParaRPr kumimoji="1" lang="ja-JP" altLang="en-US" sz="4000" b="1" dirty="0"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1DC28BBC-BDD4-3A69-5387-8150CBDF5FC8}"/>
              </a:ext>
            </a:extLst>
          </p:cNvPr>
          <p:cNvSpPr/>
          <p:nvPr/>
        </p:nvSpPr>
        <p:spPr>
          <a:xfrm>
            <a:off x="0" y="0"/>
            <a:ext cx="12192000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en-US" altLang="ja-JP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LESSON 1/Part 1/Phrase</a:t>
            </a:r>
            <a:endParaRPr kumimoji="1" lang="ja-JP" alt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3" name="図 2">
            <a:hlinkClick r:id="rId2" action="ppaction://hlinksldjump"/>
            <a:extLst>
              <a:ext uri="{FF2B5EF4-FFF2-40B4-BE49-F238E27FC236}">
                <a16:creationId xmlns:a16="http://schemas.microsoft.com/office/drawing/2014/main" id="{6DE9CBFE-39E6-2446-206F-F40DABDBC9D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20000" y="6120000"/>
            <a:ext cx="540000" cy="5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7064150"/>
      </p:ext>
    </p:extLst>
  </p:cSld>
  <p:clrMapOvr>
    <a:masterClrMapping/>
  </p:clrMapOvr>
  <p:transition advClick="0">
    <p:fade/>
  </p:transition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D34271E7-FBFF-4000-AFE8-2D83921AE9FD}"/>
              </a:ext>
            </a:extLst>
          </p:cNvPr>
          <p:cNvSpPr txBox="1"/>
          <p:nvPr/>
        </p:nvSpPr>
        <p:spPr>
          <a:xfrm>
            <a:off x="336000" y="360000"/>
            <a:ext cx="11520000" cy="57600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20000"/>
              </a:lnSpc>
            </a:pPr>
            <a:r>
              <a:rPr lang="en-US" altLang="ja-JP" sz="36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Did you have breakfast this morning?</a:t>
            </a:r>
          </a:p>
        </p:txBody>
      </p:sp>
      <p:pic>
        <p:nvPicPr>
          <p:cNvPr id="5" name="図 4">
            <a:hlinkClick r:id="rId4" action="ppaction://hlinksldjump"/>
            <a:extLst>
              <a:ext uri="{FF2B5EF4-FFF2-40B4-BE49-F238E27FC236}">
                <a16:creationId xmlns:a16="http://schemas.microsoft.com/office/drawing/2014/main" id="{7070B630-0E5B-892F-2844-B0AB3E46C4E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20000" y="6120000"/>
            <a:ext cx="540000" cy="540000"/>
          </a:xfrm>
          <a:prstGeom prst="rect">
            <a:avLst/>
          </a:prstGeom>
        </p:spPr>
      </p:pic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CEF78BC9-E3E7-3B68-BC0A-E0ED18A25C36}"/>
              </a:ext>
            </a:extLst>
          </p:cNvPr>
          <p:cNvSpPr/>
          <p:nvPr/>
        </p:nvSpPr>
        <p:spPr>
          <a:xfrm>
            <a:off x="0" y="0"/>
            <a:ext cx="12192000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en-US" altLang="ja-JP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LESSON 1/Part 1/Phrase</a:t>
            </a:r>
            <a:endParaRPr kumimoji="1" lang="ja-JP" alt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7" name="テキスト プレースホルダー 2">
            <a:extLst>
              <a:ext uri="{FF2B5EF4-FFF2-40B4-BE49-F238E27FC236}">
                <a16:creationId xmlns:a16="http://schemas.microsoft.com/office/drawing/2014/main" id="{F0AB2C1E-FD41-F594-6CDA-2C39B33FAFFF}"/>
              </a:ext>
            </a:extLst>
          </p:cNvPr>
          <p:cNvSpPr txBox="1">
            <a:spLocks/>
          </p:cNvSpPr>
          <p:nvPr/>
        </p:nvSpPr>
        <p:spPr>
          <a:xfrm>
            <a:off x="336001" y="1139722"/>
            <a:ext cx="3311326" cy="631782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kumimoji="1" sz="2800" kern="1200">
                <a:solidFill>
                  <a:schemeClr val="tx1"/>
                </a:solidFill>
                <a:effectLst>
                  <a:outerShdw blurRad="50800" dist="38100" dir="2700000" algn="tl" rotWithShape="0">
                    <a:schemeClr val="bg1"/>
                  </a:outerShdw>
                </a:effectLst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400" kern="1200">
                <a:solidFill>
                  <a:schemeClr val="tx1"/>
                </a:solidFill>
                <a:effectLst>
                  <a:outerShdw blurRad="50800" dist="38100" dir="2700000" algn="tl" rotWithShape="0">
                    <a:schemeClr val="bg1"/>
                  </a:outerShdw>
                </a:effectLst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tx1"/>
                </a:solidFill>
                <a:effectLst>
                  <a:outerShdw blurRad="50800" dist="38100" dir="2700000" algn="tl" rotWithShape="0">
                    <a:schemeClr val="bg1"/>
                  </a:outerShdw>
                </a:effectLst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effectLst>
                  <a:outerShdw blurRad="50800" dist="38100" dir="2700000" algn="tl" rotWithShape="0">
                    <a:schemeClr val="bg1"/>
                  </a:outerShdw>
                </a:effectLst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effectLst>
                  <a:outerShdw blurRad="50800" dist="38100" dir="2700000" algn="tl" rotWithShape="0">
                    <a:schemeClr val="bg1"/>
                  </a:outerShdw>
                </a:effectLst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715963" indent="-715963">
              <a:buNone/>
            </a:pPr>
            <a:r>
              <a:rPr lang="ja-JP" altLang="en-US" sz="2400" kern="1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けさ朝食をとりましたか</a:t>
            </a:r>
            <a:endParaRPr lang="en-US" altLang="ja-JP" sz="2400" kern="100" dirty="0">
              <a:solidFill>
                <a:schemeClr val="tx1">
                  <a:lumMod val="75000"/>
                  <a:lumOff val="25000"/>
                </a:schemeClr>
              </a:solidFill>
              <a:effectLst/>
            </a:endParaRPr>
          </a:p>
        </p:txBody>
      </p:sp>
      <p:pic>
        <p:nvPicPr>
          <p:cNvPr id="8" name="図 7">
            <a:extLst>
              <a:ext uri="{FF2B5EF4-FFF2-40B4-BE49-F238E27FC236}">
                <a16:creationId xmlns:a16="http://schemas.microsoft.com/office/drawing/2014/main" id="{950119C7-CCEF-98AA-DF3E-451CBCC9280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2407" y="6120000"/>
            <a:ext cx="540000" cy="540000"/>
          </a:xfrm>
          <a:prstGeom prst="rect">
            <a:avLst/>
          </a:prstGeom>
        </p:spPr>
      </p:pic>
      <p:pic>
        <p:nvPicPr>
          <p:cNvPr id="3" name="G2_L1_01">
            <a:hlinkClick r:id="" action="ppaction://media"/>
            <a:extLst>
              <a:ext uri="{FF2B5EF4-FFF2-40B4-BE49-F238E27FC236}">
                <a16:creationId xmlns:a16="http://schemas.microsoft.com/office/drawing/2014/main" id="{4D63ECAF-1A86-6998-282E-4549327EA87A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2664.4375"/>
                </p14:media>
              </p:ext>
            </p:ext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826000" y="6120000"/>
            <a:ext cx="540000" cy="5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2669318"/>
      </p:ext>
    </p:extLst>
  </p:cSld>
  <p:clrMapOvr>
    <a:masterClrMapping/>
  </p:clrMapOvr>
  <p:transition advClick="0">
    <p:fad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  <p:bldLst>
      <p:bldP spid="7" grpId="0" build="allAtOnce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D34271E7-FBFF-4000-AFE8-2D83921AE9FD}"/>
              </a:ext>
            </a:extLst>
          </p:cNvPr>
          <p:cNvSpPr txBox="1"/>
          <p:nvPr/>
        </p:nvSpPr>
        <p:spPr>
          <a:xfrm>
            <a:off x="336000" y="360000"/>
            <a:ext cx="11520000" cy="5759999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20000"/>
              </a:lnSpc>
            </a:pPr>
            <a:r>
              <a:rPr lang="en-US" altLang="ja-JP" sz="36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Our morning schedules are tight, so some</a:t>
            </a:r>
          </a:p>
          <a:p>
            <a:pPr>
              <a:lnSpc>
                <a:spcPct val="120000"/>
              </a:lnSpc>
            </a:pPr>
            <a:endParaRPr lang="en-US" altLang="ja-JP" sz="3600" kern="100" dirty="0">
              <a:solidFill>
                <a:schemeClr val="tx1">
                  <a:lumMod val="75000"/>
                  <a:lumOff val="25000"/>
                </a:schemeClr>
              </a:solidFill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  <a:p>
            <a:pPr>
              <a:lnSpc>
                <a:spcPct val="120000"/>
              </a:lnSpc>
            </a:pPr>
            <a:r>
              <a:rPr lang="en-US" altLang="ja-JP" sz="36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people only drink a smoothie or juice.  </a:t>
            </a:r>
          </a:p>
        </p:txBody>
      </p:sp>
      <p:pic>
        <p:nvPicPr>
          <p:cNvPr id="5" name="図 4">
            <a:hlinkClick r:id="rId4" action="ppaction://hlinksldjump"/>
            <a:extLst>
              <a:ext uri="{FF2B5EF4-FFF2-40B4-BE49-F238E27FC236}">
                <a16:creationId xmlns:a16="http://schemas.microsoft.com/office/drawing/2014/main" id="{22065772-6FDF-6D65-6D8C-954E76889F1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20000" y="6120000"/>
            <a:ext cx="540000" cy="540000"/>
          </a:xfrm>
          <a:prstGeom prst="rect">
            <a:avLst/>
          </a:prstGeom>
        </p:spPr>
      </p:pic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C2108519-128B-A83D-D2FA-14A80AB64DE6}"/>
              </a:ext>
            </a:extLst>
          </p:cNvPr>
          <p:cNvSpPr/>
          <p:nvPr/>
        </p:nvSpPr>
        <p:spPr>
          <a:xfrm>
            <a:off x="0" y="0"/>
            <a:ext cx="12192000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en-US" altLang="ja-JP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LESSON 1/Part 1/Phrase</a:t>
            </a:r>
            <a:endParaRPr kumimoji="1" lang="ja-JP" alt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" name="テキスト プレースホルダー 2">
            <a:extLst>
              <a:ext uri="{FF2B5EF4-FFF2-40B4-BE49-F238E27FC236}">
                <a16:creationId xmlns:a16="http://schemas.microsoft.com/office/drawing/2014/main" id="{477EF039-6B36-DC5C-3F47-51E59F9E47F4}"/>
              </a:ext>
            </a:extLst>
          </p:cNvPr>
          <p:cNvSpPr txBox="1">
            <a:spLocks/>
          </p:cNvSpPr>
          <p:nvPr/>
        </p:nvSpPr>
        <p:spPr>
          <a:xfrm flipH="1">
            <a:off x="8029916" y="409210"/>
            <a:ext cx="540000" cy="720000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kumimoji="1" sz="2800" kern="1200">
                <a:solidFill>
                  <a:schemeClr val="tx1"/>
                </a:solidFill>
                <a:effectLst>
                  <a:outerShdw blurRad="50800" dist="38100" dir="2700000" algn="tl" rotWithShape="0">
                    <a:schemeClr val="bg1"/>
                  </a:outerShdw>
                </a:effectLst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400" kern="1200">
                <a:solidFill>
                  <a:schemeClr val="tx1"/>
                </a:solidFill>
                <a:effectLst>
                  <a:outerShdw blurRad="50800" dist="38100" dir="2700000" algn="tl" rotWithShape="0">
                    <a:schemeClr val="bg1"/>
                  </a:outerShdw>
                </a:effectLst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tx1"/>
                </a:solidFill>
                <a:effectLst>
                  <a:outerShdw blurRad="50800" dist="38100" dir="2700000" algn="tl" rotWithShape="0">
                    <a:schemeClr val="bg1"/>
                  </a:outerShdw>
                </a:effectLst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effectLst>
                  <a:outerShdw blurRad="50800" dist="38100" dir="2700000" algn="tl" rotWithShape="0">
                    <a:schemeClr val="bg1"/>
                  </a:outerShdw>
                </a:effectLst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effectLst>
                  <a:outerShdw blurRad="50800" dist="38100" dir="2700000" algn="tl" rotWithShape="0">
                    <a:schemeClr val="bg1"/>
                  </a:outerShdw>
                </a:effectLst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715963" indent="-715963">
              <a:buNone/>
            </a:pPr>
            <a:r>
              <a:rPr lang="en-US" altLang="ja-JP" sz="5400" kern="100" dirty="0">
                <a:solidFill>
                  <a:srgbClr val="FF0000"/>
                </a:solidFill>
                <a:effectLst/>
              </a:rPr>
              <a:t>/</a:t>
            </a:r>
          </a:p>
        </p:txBody>
      </p:sp>
      <p:sp>
        <p:nvSpPr>
          <p:cNvPr id="7" name="テキスト プレースホルダー 2">
            <a:extLst>
              <a:ext uri="{FF2B5EF4-FFF2-40B4-BE49-F238E27FC236}">
                <a16:creationId xmlns:a16="http://schemas.microsoft.com/office/drawing/2014/main" id="{2F39080C-076B-F277-5330-CF4CD954E543}"/>
              </a:ext>
            </a:extLst>
          </p:cNvPr>
          <p:cNvSpPr txBox="1">
            <a:spLocks/>
          </p:cNvSpPr>
          <p:nvPr/>
        </p:nvSpPr>
        <p:spPr>
          <a:xfrm>
            <a:off x="336000" y="985610"/>
            <a:ext cx="10164189" cy="631782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kumimoji="1" sz="2800" kern="1200">
                <a:solidFill>
                  <a:schemeClr val="tx1"/>
                </a:solidFill>
                <a:effectLst>
                  <a:outerShdw blurRad="50800" dist="38100" dir="2700000" algn="tl" rotWithShape="0">
                    <a:schemeClr val="bg1"/>
                  </a:outerShdw>
                </a:effectLst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400" kern="1200">
                <a:solidFill>
                  <a:schemeClr val="tx1"/>
                </a:solidFill>
                <a:effectLst>
                  <a:outerShdw blurRad="50800" dist="38100" dir="2700000" algn="tl" rotWithShape="0">
                    <a:schemeClr val="bg1"/>
                  </a:outerShdw>
                </a:effectLst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tx1"/>
                </a:solidFill>
                <a:effectLst>
                  <a:outerShdw blurRad="50800" dist="38100" dir="2700000" algn="tl" rotWithShape="0">
                    <a:schemeClr val="bg1"/>
                  </a:outerShdw>
                </a:effectLst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effectLst>
                  <a:outerShdw blurRad="50800" dist="38100" dir="2700000" algn="tl" rotWithShape="0">
                    <a:schemeClr val="bg1"/>
                  </a:outerShdw>
                </a:effectLst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effectLst>
                  <a:outerShdw blurRad="50800" dist="38100" dir="2700000" algn="tl" rotWithShape="0">
                    <a:schemeClr val="bg1"/>
                  </a:outerShdw>
                </a:effectLst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715963" indent="-715963">
              <a:buNone/>
            </a:pPr>
            <a:r>
              <a:rPr lang="ja-JP" altLang="en-US" sz="2400" kern="1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朝のスケジュールは余裕がない</a:t>
            </a:r>
            <a:endParaRPr lang="en-US" altLang="ja-JP" sz="2400" kern="100" dirty="0">
              <a:solidFill>
                <a:schemeClr val="tx1">
                  <a:lumMod val="75000"/>
                  <a:lumOff val="25000"/>
                </a:schemeClr>
              </a:solidFill>
              <a:effectLst/>
            </a:endParaRPr>
          </a:p>
        </p:txBody>
      </p:sp>
      <p:pic>
        <p:nvPicPr>
          <p:cNvPr id="8" name="図 7">
            <a:extLst>
              <a:ext uri="{FF2B5EF4-FFF2-40B4-BE49-F238E27FC236}">
                <a16:creationId xmlns:a16="http://schemas.microsoft.com/office/drawing/2014/main" id="{BDAF41DF-E741-0886-B58A-A8A77F40054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2407" y="6120000"/>
            <a:ext cx="540000" cy="540000"/>
          </a:xfrm>
          <a:prstGeom prst="rect">
            <a:avLst/>
          </a:prstGeom>
        </p:spPr>
      </p:pic>
      <p:pic>
        <p:nvPicPr>
          <p:cNvPr id="9" name="図 8">
            <a:extLst>
              <a:ext uri="{FF2B5EF4-FFF2-40B4-BE49-F238E27FC236}">
                <a16:creationId xmlns:a16="http://schemas.microsoft.com/office/drawing/2014/main" id="{3C7D1A6A-CA01-FC92-3199-43BF989FEC8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5545" y="6120000"/>
            <a:ext cx="540000" cy="540000"/>
          </a:xfrm>
          <a:prstGeom prst="rect">
            <a:avLst/>
          </a:prstGeom>
        </p:spPr>
      </p:pic>
      <p:sp>
        <p:nvSpPr>
          <p:cNvPr id="10" name="テキスト プレースホルダー 2">
            <a:extLst>
              <a:ext uri="{FF2B5EF4-FFF2-40B4-BE49-F238E27FC236}">
                <a16:creationId xmlns:a16="http://schemas.microsoft.com/office/drawing/2014/main" id="{523BF54F-EA68-769A-1637-49ECDB056B93}"/>
              </a:ext>
            </a:extLst>
          </p:cNvPr>
          <p:cNvSpPr txBox="1">
            <a:spLocks/>
          </p:cNvSpPr>
          <p:nvPr/>
        </p:nvSpPr>
        <p:spPr>
          <a:xfrm>
            <a:off x="336000" y="2371196"/>
            <a:ext cx="9241227" cy="631782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kumimoji="1" sz="2800" kern="1200">
                <a:solidFill>
                  <a:schemeClr val="tx1"/>
                </a:solidFill>
                <a:effectLst>
                  <a:outerShdw blurRad="50800" dist="38100" dir="2700000" algn="tl" rotWithShape="0">
                    <a:schemeClr val="bg1"/>
                  </a:outerShdw>
                </a:effectLst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400" kern="1200">
                <a:solidFill>
                  <a:schemeClr val="tx1"/>
                </a:solidFill>
                <a:effectLst>
                  <a:outerShdw blurRad="50800" dist="38100" dir="2700000" algn="tl" rotWithShape="0">
                    <a:schemeClr val="bg1"/>
                  </a:outerShdw>
                </a:effectLst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tx1"/>
                </a:solidFill>
                <a:effectLst>
                  <a:outerShdw blurRad="50800" dist="38100" dir="2700000" algn="tl" rotWithShape="0">
                    <a:schemeClr val="bg1"/>
                  </a:outerShdw>
                </a:effectLst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effectLst>
                  <a:outerShdw blurRad="50800" dist="38100" dir="2700000" algn="tl" rotWithShape="0">
                    <a:schemeClr val="bg1"/>
                  </a:outerShdw>
                </a:effectLst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effectLst>
                  <a:outerShdw blurRad="50800" dist="38100" dir="2700000" algn="tl" rotWithShape="0">
                    <a:schemeClr val="bg1"/>
                  </a:outerShdw>
                </a:effectLst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715963" indent="-715963">
              <a:buNone/>
            </a:pPr>
            <a:r>
              <a:rPr lang="ja-JP" altLang="en-US" sz="2400" kern="1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それでスムージーやジュースを飲むだけという人もいます</a:t>
            </a:r>
            <a:endParaRPr lang="en-US" altLang="ja-JP" sz="2400" kern="100" dirty="0">
              <a:solidFill>
                <a:schemeClr val="tx1">
                  <a:lumMod val="75000"/>
                  <a:lumOff val="25000"/>
                </a:schemeClr>
              </a:solidFill>
              <a:effectLst/>
            </a:endParaRPr>
          </a:p>
        </p:txBody>
      </p:sp>
      <p:pic>
        <p:nvPicPr>
          <p:cNvPr id="3" name="G2_L1_02">
            <a:hlinkClick r:id="" action="ppaction://media"/>
            <a:extLst>
              <a:ext uri="{FF2B5EF4-FFF2-40B4-BE49-F238E27FC236}">
                <a16:creationId xmlns:a16="http://schemas.microsoft.com/office/drawing/2014/main" id="{159C63AD-2351-2FA4-FFB6-8BAA3A07A788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2447.0625"/>
                </p14:media>
              </p:ext>
            </p:extLst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829269" y="6119999"/>
            <a:ext cx="540000" cy="5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6456260"/>
      </p:ext>
    </p:extLst>
  </p:cSld>
  <p:clrMapOvr>
    <a:masterClrMapping/>
  </p:clrMapOvr>
  <p:transition advClick="0">
    <p:fad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audio>
              <p:cMediaNode vol="80000">
                <p:cTn id="2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9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  <p:bldLst>
      <p:bldP spid="4" grpId="0" build="allAtOnce"/>
      <p:bldP spid="7" grpId="0" build="allAtOnce"/>
      <p:bldP spid="10" grpId="0" build="allAtOnce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6763907C-3793-7807-B664-2689262F353E}"/>
              </a:ext>
            </a:extLst>
          </p:cNvPr>
          <p:cNvSpPr/>
          <p:nvPr/>
        </p:nvSpPr>
        <p:spPr>
          <a:xfrm>
            <a:off x="0" y="0"/>
            <a:ext cx="12192000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en-US" altLang="ja-JP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LESSON 1/Introduction/Keywords</a:t>
            </a:r>
            <a:endParaRPr kumimoji="1" lang="ja-JP" alt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9" name="四角形: 角を丸くする 8">
            <a:extLst>
              <a:ext uri="{FF2B5EF4-FFF2-40B4-BE49-F238E27FC236}">
                <a16:creationId xmlns:a16="http://schemas.microsoft.com/office/drawing/2014/main" id="{C6529182-2819-5859-1FD1-801D7CBF85AD}"/>
              </a:ext>
            </a:extLst>
          </p:cNvPr>
          <p:cNvSpPr/>
          <p:nvPr/>
        </p:nvSpPr>
        <p:spPr>
          <a:xfrm>
            <a:off x="3313802" y="2924493"/>
            <a:ext cx="5564395" cy="1009014"/>
          </a:xfrm>
          <a:prstGeom prst="roundRect">
            <a:avLst/>
          </a:prstGeom>
          <a:solidFill>
            <a:srgbClr val="5877B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4000" b="1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Keywords</a:t>
            </a:r>
            <a:endParaRPr kumimoji="1" lang="ja-JP" altLang="en-US" sz="4000" b="1" dirty="0"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</p:txBody>
      </p:sp>
      <p:pic>
        <p:nvPicPr>
          <p:cNvPr id="2" name="図 1">
            <a:hlinkClick r:id="rId2" action="ppaction://hlinksldjump"/>
            <a:extLst>
              <a:ext uri="{FF2B5EF4-FFF2-40B4-BE49-F238E27FC236}">
                <a16:creationId xmlns:a16="http://schemas.microsoft.com/office/drawing/2014/main" id="{A898DBD1-1A6C-7B13-A2FF-B49A0BD0E66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20000" y="6120000"/>
            <a:ext cx="540000" cy="5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2496557"/>
      </p:ext>
    </p:extLst>
  </p:cSld>
  <p:clrMapOvr>
    <a:masterClrMapping/>
  </p:clrMapOvr>
  <p:transition advClick="0">
    <p:fade/>
  </p:transition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D34271E7-FBFF-4000-AFE8-2D83921AE9FD}"/>
              </a:ext>
            </a:extLst>
          </p:cNvPr>
          <p:cNvSpPr txBox="1"/>
          <p:nvPr/>
        </p:nvSpPr>
        <p:spPr>
          <a:xfrm>
            <a:off x="336000" y="360000"/>
            <a:ext cx="11520000" cy="57600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20000"/>
              </a:lnSpc>
            </a:pPr>
            <a:r>
              <a:rPr lang="en-US" altLang="ja-JP" sz="36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Breakfast is your energy source for an active </a:t>
            </a:r>
          </a:p>
          <a:p>
            <a:pPr>
              <a:lnSpc>
                <a:spcPct val="120000"/>
              </a:lnSpc>
            </a:pPr>
            <a:endParaRPr lang="en-US" altLang="ja-JP" sz="3600" kern="100" dirty="0">
              <a:solidFill>
                <a:schemeClr val="tx1">
                  <a:lumMod val="75000"/>
                  <a:lumOff val="25000"/>
                </a:schemeClr>
              </a:solidFill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  <a:p>
            <a:pPr>
              <a:lnSpc>
                <a:spcPct val="120000"/>
              </a:lnSpc>
            </a:pPr>
            <a:r>
              <a:rPr lang="en-US" altLang="ja-JP" sz="36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day.</a:t>
            </a:r>
          </a:p>
        </p:txBody>
      </p:sp>
      <p:pic>
        <p:nvPicPr>
          <p:cNvPr id="5" name="図 4">
            <a:hlinkClick r:id="rId4" action="ppaction://hlinksldjump"/>
            <a:extLst>
              <a:ext uri="{FF2B5EF4-FFF2-40B4-BE49-F238E27FC236}">
                <a16:creationId xmlns:a16="http://schemas.microsoft.com/office/drawing/2014/main" id="{49DFBE57-531C-CE14-BFC2-8164177CFF9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20000" y="6120000"/>
            <a:ext cx="540000" cy="540000"/>
          </a:xfrm>
          <a:prstGeom prst="rect">
            <a:avLst/>
          </a:prstGeom>
        </p:spPr>
      </p:pic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8323E8EB-2FAF-B708-E906-D1AD6BA94B1D}"/>
              </a:ext>
            </a:extLst>
          </p:cNvPr>
          <p:cNvSpPr/>
          <p:nvPr/>
        </p:nvSpPr>
        <p:spPr>
          <a:xfrm>
            <a:off x="0" y="0"/>
            <a:ext cx="12192000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en-US" altLang="ja-JP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LESSON 1/Part 1/Phrase</a:t>
            </a:r>
            <a:endParaRPr kumimoji="1" lang="ja-JP" alt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" name="テキスト プレースホルダー 2">
            <a:extLst>
              <a:ext uri="{FF2B5EF4-FFF2-40B4-BE49-F238E27FC236}">
                <a16:creationId xmlns:a16="http://schemas.microsoft.com/office/drawing/2014/main" id="{5160C283-94CB-6FEC-2C47-0EBFA7F1313E}"/>
              </a:ext>
            </a:extLst>
          </p:cNvPr>
          <p:cNvSpPr txBox="1">
            <a:spLocks/>
          </p:cNvSpPr>
          <p:nvPr/>
        </p:nvSpPr>
        <p:spPr>
          <a:xfrm flipH="1">
            <a:off x="7752514" y="409210"/>
            <a:ext cx="540000" cy="720000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kumimoji="1" sz="2800" kern="1200">
                <a:solidFill>
                  <a:schemeClr val="tx1"/>
                </a:solidFill>
                <a:effectLst>
                  <a:outerShdw blurRad="50800" dist="38100" dir="2700000" algn="tl" rotWithShape="0">
                    <a:schemeClr val="bg1"/>
                  </a:outerShdw>
                </a:effectLst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400" kern="1200">
                <a:solidFill>
                  <a:schemeClr val="tx1"/>
                </a:solidFill>
                <a:effectLst>
                  <a:outerShdw blurRad="50800" dist="38100" dir="2700000" algn="tl" rotWithShape="0">
                    <a:schemeClr val="bg1"/>
                  </a:outerShdw>
                </a:effectLst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tx1"/>
                </a:solidFill>
                <a:effectLst>
                  <a:outerShdw blurRad="50800" dist="38100" dir="2700000" algn="tl" rotWithShape="0">
                    <a:schemeClr val="bg1"/>
                  </a:outerShdw>
                </a:effectLst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effectLst>
                  <a:outerShdw blurRad="50800" dist="38100" dir="2700000" algn="tl" rotWithShape="0">
                    <a:schemeClr val="bg1"/>
                  </a:outerShdw>
                </a:effectLst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effectLst>
                  <a:outerShdw blurRad="50800" dist="38100" dir="2700000" algn="tl" rotWithShape="0">
                    <a:schemeClr val="bg1"/>
                  </a:outerShdw>
                </a:effectLst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715963" indent="-715963">
              <a:buNone/>
            </a:pPr>
            <a:r>
              <a:rPr lang="en-US" altLang="ja-JP" sz="5400" kern="100" dirty="0">
                <a:solidFill>
                  <a:srgbClr val="FF0000"/>
                </a:solidFill>
                <a:effectLst/>
              </a:rPr>
              <a:t>/</a:t>
            </a:r>
          </a:p>
        </p:txBody>
      </p:sp>
      <p:sp>
        <p:nvSpPr>
          <p:cNvPr id="7" name="テキスト プレースホルダー 2">
            <a:extLst>
              <a:ext uri="{FF2B5EF4-FFF2-40B4-BE49-F238E27FC236}">
                <a16:creationId xmlns:a16="http://schemas.microsoft.com/office/drawing/2014/main" id="{582DEB94-913A-17C4-2D3B-E28BABDC0F8D}"/>
              </a:ext>
            </a:extLst>
          </p:cNvPr>
          <p:cNvSpPr txBox="1">
            <a:spLocks/>
          </p:cNvSpPr>
          <p:nvPr/>
        </p:nvSpPr>
        <p:spPr>
          <a:xfrm>
            <a:off x="336000" y="975336"/>
            <a:ext cx="11184000" cy="631782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kumimoji="1" sz="2800" kern="1200">
                <a:solidFill>
                  <a:schemeClr val="tx1"/>
                </a:solidFill>
                <a:effectLst>
                  <a:outerShdw blurRad="50800" dist="38100" dir="2700000" algn="tl" rotWithShape="0">
                    <a:schemeClr val="bg1"/>
                  </a:outerShdw>
                </a:effectLst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400" kern="1200">
                <a:solidFill>
                  <a:schemeClr val="tx1"/>
                </a:solidFill>
                <a:effectLst>
                  <a:outerShdw blurRad="50800" dist="38100" dir="2700000" algn="tl" rotWithShape="0">
                    <a:schemeClr val="bg1"/>
                  </a:outerShdw>
                </a:effectLst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tx1"/>
                </a:solidFill>
                <a:effectLst>
                  <a:outerShdw blurRad="50800" dist="38100" dir="2700000" algn="tl" rotWithShape="0">
                    <a:schemeClr val="bg1"/>
                  </a:outerShdw>
                </a:effectLst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effectLst>
                  <a:outerShdw blurRad="50800" dist="38100" dir="2700000" algn="tl" rotWithShape="0">
                    <a:schemeClr val="bg1"/>
                  </a:outerShdw>
                </a:effectLst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effectLst>
                  <a:outerShdw blurRad="50800" dist="38100" dir="2700000" algn="tl" rotWithShape="0">
                    <a:schemeClr val="bg1"/>
                  </a:outerShdw>
                </a:effectLst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715963" indent="-715963">
              <a:buNone/>
            </a:pPr>
            <a:r>
              <a:rPr lang="ja-JP" altLang="en-US" sz="2400" kern="1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朝食はエネルギー源です </a:t>
            </a:r>
            <a:r>
              <a:rPr lang="en-US" altLang="ja-JP" sz="2400" kern="1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                                             </a:t>
            </a:r>
            <a:r>
              <a:rPr lang="ja-JP" altLang="en-US" sz="2400" kern="1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活動的な</a:t>
            </a:r>
            <a:r>
              <a:rPr lang="en-US" altLang="ja-JP" sz="2400" kern="1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1</a:t>
            </a:r>
            <a:r>
              <a:rPr lang="ja-JP" altLang="en-US" sz="2400" kern="1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日のための</a:t>
            </a:r>
            <a:endParaRPr lang="en-US" altLang="ja-JP" sz="2400" kern="100" dirty="0">
              <a:solidFill>
                <a:schemeClr val="tx1">
                  <a:lumMod val="75000"/>
                  <a:lumOff val="25000"/>
                </a:schemeClr>
              </a:solidFill>
              <a:effectLst/>
            </a:endParaRPr>
          </a:p>
        </p:txBody>
      </p:sp>
      <p:pic>
        <p:nvPicPr>
          <p:cNvPr id="8" name="図 7">
            <a:extLst>
              <a:ext uri="{FF2B5EF4-FFF2-40B4-BE49-F238E27FC236}">
                <a16:creationId xmlns:a16="http://schemas.microsoft.com/office/drawing/2014/main" id="{F350FDC3-6A4D-12B2-FC25-C0FD89AA396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2407" y="6120000"/>
            <a:ext cx="540000" cy="540000"/>
          </a:xfrm>
          <a:prstGeom prst="rect">
            <a:avLst/>
          </a:prstGeom>
        </p:spPr>
      </p:pic>
      <p:pic>
        <p:nvPicPr>
          <p:cNvPr id="9" name="図 8">
            <a:extLst>
              <a:ext uri="{FF2B5EF4-FFF2-40B4-BE49-F238E27FC236}">
                <a16:creationId xmlns:a16="http://schemas.microsoft.com/office/drawing/2014/main" id="{2D0BBD31-68F1-CF07-1814-FBC86CDC62B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5545" y="6120000"/>
            <a:ext cx="540000" cy="540000"/>
          </a:xfrm>
          <a:prstGeom prst="rect">
            <a:avLst/>
          </a:prstGeom>
        </p:spPr>
      </p:pic>
      <p:pic>
        <p:nvPicPr>
          <p:cNvPr id="3" name="G2_L1_03">
            <a:hlinkClick r:id="" action="ppaction://media"/>
            <a:extLst>
              <a:ext uri="{FF2B5EF4-FFF2-40B4-BE49-F238E27FC236}">
                <a16:creationId xmlns:a16="http://schemas.microsoft.com/office/drawing/2014/main" id="{EFEA825F-D090-0922-7176-9CFAF55A580D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2515.0625"/>
                </p14:media>
              </p:ext>
            </p:extLst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829269" y="6120000"/>
            <a:ext cx="540000" cy="5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8339218"/>
      </p:ext>
    </p:extLst>
  </p:cSld>
  <p:clrMapOvr>
    <a:masterClrMapping/>
  </p:clrMapOvr>
  <p:transition advClick="0">
    <p:fad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audio>
              <p:cMediaNode vol="80000">
                <p:cTn id="2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5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  <p:bldLst>
      <p:bldP spid="4" grpId="0" build="allAtOnce"/>
      <p:bldP spid="7" grpId="0" build="allAtOnce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D34271E7-FBFF-4000-AFE8-2D83921AE9FD}"/>
              </a:ext>
            </a:extLst>
          </p:cNvPr>
          <p:cNvSpPr txBox="1"/>
          <p:nvPr/>
        </p:nvSpPr>
        <p:spPr>
          <a:xfrm>
            <a:off x="336000" y="360000"/>
            <a:ext cx="11520000" cy="5759999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20000"/>
              </a:lnSpc>
            </a:pPr>
            <a:r>
              <a:rPr lang="en-US" altLang="ja-JP" sz="36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Breakfast means something special </a:t>
            </a:r>
          </a:p>
          <a:p>
            <a:pPr>
              <a:lnSpc>
                <a:spcPct val="120000"/>
              </a:lnSpc>
            </a:pPr>
            <a:endParaRPr lang="en-US" altLang="ja-JP" sz="3600" kern="100" dirty="0">
              <a:solidFill>
                <a:schemeClr val="tx1">
                  <a:lumMod val="75000"/>
                  <a:lumOff val="25000"/>
                </a:schemeClr>
              </a:solidFill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  <a:p>
            <a:pPr>
              <a:lnSpc>
                <a:spcPct val="120000"/>
              </a:lnSpc>
            </a:pPr>
            <a:r>
              <a:rPr lang="en-US" altLang="ja-JP" sz="36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when we travel.</a:t>
            </a:r>
          </a:p>
        </p:txBody>
      </p:sp>
      <p:pic>
        <p:nvPicPr>
          <p:cNvPr id="5" name="図 4">
            <a:hlinkClick r:id="rId4" action="ppaction://hlinksldjump"/>
            <a:extLst>
              <a:ext uri="{FF2B5EF4-FFF2-40B4-BE49-F238E27FC236}">
                <a16:creationId xmlns:a16="http://schemas.microsoft.com/office/drawing/2014/main" id="{E90EFD90-D7DE-1E0E-5C4F-0B6B50797C1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20000" y="6120000"/>
            <a:ext cx="540000" cy="540000"/>
          </a:xfrm>
          <a:prstGeom prst="rect">
            <a:avLst/>
          </a:prstGeom>
        </p:spPr>
      </p:pic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7CE3B3DC-57BF-9961-A59C-B6405E9CBBB2}"/>
              </a:ext>
            </a:extLst>
          </p:cNvPr>
          <p:cNvSpPr/>
          <p:nvPr/>
        </p:nvSpPr>
        <p:spPr>
          <a:xfrm>
            <a:off x="0" y="0"/>
            <a:ext cx="12192000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en-US" altLang="ja-JP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LESSON 1/Part 1/Phrase</a:t>
            </a:r>
            <a:endParaRPr kumimoji="1" lang="ja-JP" alt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" name="テキスト プレースホルダー 2">
            <a:extLst>
              <a:ext uri="{FF2B5EF4-FFF2-40B4-BE49-F238E27FC236}">
                <a16:creationId xmlns:a16="http://schemas.microsoft.com/office/drawing/2014/main" id="{A698D6A3-6F4E-E623-8727-F8A0AB7743A5}"/>
              </a:ext>
            </a:extLst>
          </p:cNvPr>
          <p:cNvSpPr txBox="1">
            <a:spLocks/>
          </p:cNvSpPr>
          <p:nvPr/>
        </p:nvSpPr>
        <p:spPr>
          <a:xfrm flipH="1">
            <a:off x="8594997" y="409210"/>
            <a:ext cx="540000" cy="720000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kumimoji="1" sz="2800" kern="1200">
                <a:solidFill>
                  <a:schemeClr val="tx1"/>
                </a:solidFill>
                <a:effectLst>
                  <a:outerShdw blurRad="50800" dist="38100" dir="2700000" algn="tl" rotWithShape="0">
                    <a:schemeClr val="bg1"/>
                  </a:outerShdw>
                </a:effectLst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400" kern="1200">
                <a:solidFill>
                  <a:schemeClr val="tx1"/>
                </a:solidFill>
                <a:effectLst>
                  <a:outerShdw blurRad="50800" dist="38100" dir="2700000" algn="tl" rotWithShape="0">
                    <a:schemeClr val="bg1"/>
                  </a:outerShdw>
                </a:effectLst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tx1"/>
                </a:solidFill>
                <a:effectLst>
                  <a:outerShdw blurRad="50800" dist="38100" dir="2700000" algn="tl" rotWithShape="0">
                    <a:schemeClr val="bg1"/>
                  </a:outerShdw>
                </a:effectLst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effectLst>
                  <a:outerShdw blurRad="50800" dist="38100" dir="2700000" algn="tl" rotWithShape="0">
                    <a:schemeClr val="bg1"/>
                  </a:outerShdw>
                </a:effectLst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effectLst>
                  <a:outerShdw blurRad="50800" dist="38100" dir="2700000" algn="tl" rotWithShape="0">
                    <a:schemeClr val="bg1"/>
                  </a:outerShdw>
                </a:effectLst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715963" indent="-715963">
              <a:buNone/>
            </a:pPr>
            <a:r>
              <a:rPr lang="en-US" altLang="ja-JP" sz="5400" kern="100" dirty="0">
                <a:solidFill>
                  <a:srgbClr val="FF0000"/>
                </a:solidFill>
                <a:effectLst/>
              </a:rPr>
              <a:t>/</a:t>
            </a:r>
          </a:p>
        </p:txBody>
      </p:sp>
      <p:sp>
        <p:nvSpPr>
          <p:cNvPr id="7" name="テキスト プレースホルダー 2">
            <a:extLst>
              <a:ext uri="{FF2B5EF4-FFF2-40B4-BE49-F238E27FC236}">
                <a16:creationId xmlns:a16="http://schemas.microsoft.com/office/drawing/2014/main" id="{CF90D1D1-A033-353E-27EB-1F822B6F8EB9}"/>
              </a:ext>
            </a:extLst>
          </p:cNvPr>
          <p:cNvSpPr txBox="1">
            <a:spLocks/>
          </p:cNvSpPr>
          <p:nvPr/>
        </p:nvSpPr>
        <p:spPr>
          <a:xfrm>
            <a:off x="336000" y="954788"/>
            <a:ext cx="7410715" cy="631782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kumimoji="1" sz="2800" kern="1200">
                <a:solidFill>
                  <a:schemeClr val="tx1"/>
                </a:solidFill>
                <a:effectLst>
                  <a:outerShdw blurRad="50800" dist="38100" dir="2700000" algn="tl" rotWithShape="0">
                    <a:schemeClr val="bg1"/>
                  </a:outerShdw>
                </a:effectLst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400" kern="1200">
                <a:solidFill>
                  <a:schemeClr val="tx1"/>
                </a:solidFill>
                <a:effectLst>
                  <a:outerShdw blurRad="50800" dist="38100" dir="2700000" algn="tl" rotWithShape="0">
                    <a:schemeClr val="bg1"/>
                  </a:outerShdw>
                </a:effectLst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tx1"/>
                </a:solidFill>
                <a:effectLst>
                  <a:outerShdw blurRad="50800" dist="38100" dir="2700000" algn="tl" rotWithShape="0">
                    <a:schemeClr val="bg1"/>
                  </a:outerShdw>
                </a:effectLst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effectLst>
                  <a:outerShdw blurRad="50800" dist="38100" dir="2700000" algn="tl" rotWithShape="0">
                    <a:schemeClr val="bg1"/>
                  </a:outerShdw>
                </a:effectLst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effectLst>
                  <a:outerShdw blurRad="50800" dist="38100" dir="2700000" algn="tl" rotWithShape="0">
                    <a:schemeClr val="bg1"/>
                  </a:outerShdw>
                </a:effectLst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715963" indent="-715963">
              <a:buNone/>
            </a:pPr>
            <a:r>
              <a:rPr lang="ja-JP" altLang="en-US" sz="2400" kern="1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朝食は特別なものを意味します</a:t>
            </a:r>
            <a:endParaRPr lang="en-US" altLang="ja-JP" sz="2400" kern="100" dirty="0">
              <a:solidFill>
                <a:schemeClr val="tx1">
                  <a:lumMod val="75000"/>
                  <a:lumOff val="25000"/>
                </a:schemeClr>
              </a:solidFill>
              <a:effectLst/>
            </a:endParaRPr>
          </a:p>
        </p:txBody>
      </p:sp>
      <p:pic>
        <p:nvPicPr>
          <p:cNvPr id="8" name="図 7">
            <a:extLst>
              <a:ext uri="{FF2B5EF4-FFF2-40B4-BE49-F238E27FC236}">
                <a16:creationId xmlns:a16="http://schemas.microsoft.com/office/drawing/2014/main" id="{EB8105DC-9CFA-7242-D2AA-D9FECCBD1B1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2407" y="6120000"/>
            <a:ext cx="540000" cy="540000"/>
          </a:xfrm>
          <a:prstGeom prst="rect">
            <a:avLst/>
          </a:prstGeom>
        </p:spPr>
      </p:pic>
      <p:pic>
        <p:nvPicPr>
          <p:cNvPr id="9" name="図 8">
            <a:extLst>
              <a:ext uri="{FF2B5EF4-FFF2-40B4-BE49-F238E27FC236}">
                <a16:creationId xmlns:a16="http://schemas.microsoft.com/office/drawing/2014/main" id="{B9D4DBCA-50A6-F527-6FCA-CF7C6BE4CF9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5545" y="6120000"/>
            <a:ext cx="540000" cy="540000"/>
          </a:xfrm>
          <a:prstGeom prst="rect">
            <a:avLst/>
          </a:prstGeom>
        </p:spPr>
      </p:pic>
      <p:sp>
        <p:nvSpPr>
          <p:cNvPr id="10" name="テキスト プレースホルダー 2">
            <a:extLst>
              <a:ext uri="{FF2B5EF4-FFF2-40B4-BE49-F238E27FC236}">
                <a16:creationId xmlns:a16="http://schemas.microsoft.com/office/drawing/2014/main" id="{724E7C95-1BB6-5EC1-B86A-567DCD0BF96D}"/>
              </a:ext>
            </a:extLst>
          </p:cNvPr>
          <p:cNvSpPr txBox="1">
            <a:spLocks/>
          </p:cNvSpPr>
          <p:nvPr/>
        </p:nvSpPr>
        <p:spPr>
          <a:xfrm>
            <a:off x="336000" y="2218357"/>
            <a:ext cx="7410715" cy="631782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kumimoji="1" sz="2800" kern="1200">
                <a:solidFill>
                  <a:schemeClr val="tx1"/>
                </a:solidFill>
                <a:effectLst>
                  <a:outerShdw blurRad="50800" dist="38100" dir="2700000" algn="tl" rotWithShape="0">
                    <a:schemeClr val="bg1"/>
                  </a:outerShdw>
                </a:effectLst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400" kern="1200">
                <a:solidFill>
                  <a:schemeClr val="tx1"/>
                </a:solidFill>
                <a:effectLst>
                  <a:outerShdw blurRad="50800" dist="38100" dir="2700000" algn="tl" rotWithShape="0">
                    <a:schemeClr val="bg1"/>
                  </a:outerShdw>
                </a:effectLst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tx1"/>
                </a:solidFill>
                <a:effectLst>
                  <a:outerShdw blurRad="50800" dist="38100" dir="2700000" algn="tl" rotWithShape="0">
                    <a:schemeClr val="bg1"/>
                  </a:outerShdw>
                </a:effectLst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effectLst>
                  <a:outerShdw blurRad="50800" dist="38100" dir="2700000" algn="tl" rotWithShape="0">
                    <a:schemeClr val="bg1"/>
                  </a:outerShdw>
                </a:effectLst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effectLst>
                  <a:outerShdw blurRad="50800" dist="38100" dir="2700000" algn="tl" rotWithShape="0">
                    <a:schemeClr val="bg1"/>
                  </a:outerShdw>
                </a:effectLst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715963" indent="-715963">
              <a:buNone/>
            </a:pPr>
            <a:r>
              <a:rPr lang="ja-JP" altLang="en-US" sz="2400" kern="1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旅行しているときには</a:t>
            </a:r>
            <a:endParaRPr lang="en-US" altLang="ja-JP" sz="2400" kern="100" dirty="0">
              <a:solidFill>
                <a:schemeClr val="tx1">
                  <a:lumMod val="75000"/>
                  <a:lumOff val="25000"/>
                </a:schemeClr>
              </a:solidFill>
              <a:effectLst/>
            </a:endParaRPr>
          </a:p>
        </p:txBody>
      </p:sp>
      <p:pic>
        <p:nvPicPr>
          <p:cNvPr id="3" name="G2_L1_04">
            <a:hlinkClick r:id="" action="ppaction://media"/>
            <a:extLst>
              <a:ext uri="{FF2B5EF4-FFF2-40B4-BE49-F238E27FC236}">
                <a16:creationId xmlns:a16="http://schemas.microsoft.com/office/drawing/2014/main" id="{46BAE07B-BE69-4B1A-D453-B4C5D112C696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2560.9375"/>
                </p14:media>
              </p:ext>
            </p:extLst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829269" y="6120000"/>
            <a:ext cx="540000" cy="5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5362559"/>
      </p:ext>
    </p:extLst>
  </p:cSld>
  <p:clrMapOvr>
    <a:masterClrMapping/>
  </p:clrMapOvr>
  <p:transition advClick="0">
    <p:fad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audio>
              <p:cMediaNode vol="80000">
                <p:cTn id="2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9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  <p:bldLst>
      <p:bldP spid="4" grpId="0" build="allAtOnce"/>
      <p:bldP spid="7" grpId="0" build="allAtOnce"/>
      <p:bldP spid="10" grpId="0" build="allAtOnce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D34271E7-FBFF-4000-AFE8-2D83921AE9FD}"/>
              </a:ext>
            </a:extLst>
          </p:cNvPr>
          <p:cNvSpPr txBox="1"/>
          <p:nvPr/>
        </p:nvSpPr>
        <p:spPr>
          <a:xfrm>
            <a:off x="336000" y="360000"/>
            <a:ext cx="11520000" cy="5759999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20000"/>
              </a:lnSpc>
            </a:pPr>
            <a:r>
              <a:rPr lang="en-US" altLang="ja-JP" sz="36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Hotels or inns serve a delicious breakfast with </a:t>
            </a:r>
          </a:p>
          <a:p>
            <a:pPr>
              <a:lnSpc>
                <a:spcPct val="120000"/>
              </a:lnSpc>
            </a:pPr>
            <a:endParaRPr lang="en-US" altLang="ja-JP" sz="3600" kern="100" dirty="0">
              <a:solidFill>
                <a:schemeClr val="tx1">
                  <a:lumMod val="75000"/>
                  <a:lumOff val="25000"/>
                </a:schemeClr>
              </a:solidFill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  <a:p>
            <a:pPr>
              <a:lnSpc>
                <a:spcPct val="120000"/>
              </a:lnSpc>
            </a:pPr>
            <a:r>
              <a:rPr lang="en-US" altLang="ja-JP" sz="36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local food.</a:t>
            </a:r>
          </a:p>
        </p:txBody>
      </p:sp>
      <p:pic>
        <p:nvPicPr>
          <p:cNvPr id="5" name="図 4">
            <a:hlinkClick r:id="rId4" action="ppaction://hlinksldjump"/>
            <a:extLst>
              <a:ext uri="{FF2B5EF4-FFF2-40B4-BE49-F238E27FC236}">
                <a16:creationId xmlns:a16="http://schemas.microsoft.com/office/drawing/2014/main" id="{E90EFD90-D7DE-1E0E-5C4F-0B6B50797C1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20000" y="6120000"/>
            <a:ext cx="540000" cy="540000"/>
          </a:xfrm>
          <a:prstGeom prst="rect">
            <a:avLst/>
          </a:prstGeom>
        </p:spPr>
      </p:pic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BBE3F869-8787-90C6-B951-1F247CB5C89F}"/>
              </a:ext>
            </a:extLst>
          </p:cNvPr>
          <p:cNvSpPr/>
          <p:nvPr/>
        </p:nvSpPr>
        <p:spPr>
          <a:xfrm>
            <a:off x="0" y="0"/>
            <a:ext cx="12192000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en-US" altLang="ja-JP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LESSON 1/Part 1/Phrase</a:t>
            </a:r>
            <a:endParaRPr kumimoji="1" lang="ja-JP" alt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7" name="テキスト プレースホルダー 2">
            <a:extLst>
              <a:ext uri="{FF2B5EF4-FFF2-40B4-BE49-F238E27FC236}">
                <a16:creationId xmlns:a16="http://schemas.microsoft.com/office/drawing/2014/main" id="{35DF1ACC-5F3B-E2CA-D975-A9D8FCE8B9A9}"/>
              </a:ext>
            </a:extLst>
          </p:cNvPr>
          <p:cNvSpPr txBox="1">
            <a:spLocks/>
          </p:cNvSpPr>
          <p:nvPr/>
        </p:nvSpPr>
        <p:spPr>
          <a:xfrm>
            <a:off x="336000" y="913694"/>
            <a:ext cx="9825142" cy="631782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kumimoji="1" sz="2800" kern="1200">
                <a:solidFill>
                  <a:schemeClr val="tx1"/>
                </a:solidFill>
                <a:effectLst>
                  <a:outerShdw blurRad="50800" dist="38100" dir="2700000" algn="tl" rotWithShape="0">
                    <a:schemeClr val="bg1"/>
                  </a:outerShdw>
                </a:effectLst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400" kern="1200">
                <a:solidFill>
                  <a:schemeClr val="tx1"/>
                </a:solidFill>
                <a:effectLst>
                  <a:outerShdw blurRad="50800" dist="38100" dir="2700000" algn="tl" rotWithShape="0">
                    <a:schemeClr val="bg1"/>
                  </a:outerShdw>
                </a:effectLst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tx1"/>
                </a:solidFill>
                <a:effectLst>
                  <a:outerShdw blurRad="50800" dist="38100" dir="2700000" algn="tl" rotWithShape="0">
                    <a:schemeClr val="bg1"/>
                  </a:outerShdw>
                </a:effectLst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effectLst>
                  <a:outerShdw blurRad="50800" dist="38100" dir="2700000" algn="tl" rotWithShape="0">
                    <a:schemeClr val="bg1"/>
                  </a:outerShdw>
                </a:effectLst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effectLst>
                  <a:outerShdw blurRad="50800" dist="38100" dir="2700000" algn="tl" rotWithShape="0">
                    <a:schemeClr val="bg1"/>
                  </a:outerShdw>
                </a:effectLst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715963" indent="-715963">
              <a:buNone/>
            </a:pPr>
            <a:r>
              <a:rPr lang="ja-JP" altLang="en-US" sz="2400" kern="1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ホテルや旅館は，その土地の食材を使ったおいしい朝食を提供します</a:t>
            </a:r>
            <a:endParaRPr lang="en-US" altLang="ja-JP" sz="2400" kern="100" dirty="0">
              <a:solidFill>
                <a:schemeClr val="tx1">
                  <a:lumMod val="75000"/>
                  <a:lumOff val="25000"/>
                </a:schemeClr>
              </a:solidFill>
              <a:effectLst/>
            </a:endParaRPr>
          </a:p>
        </p:txBody>
      </p:sp>
      <p:pic>
        <p:nvPicPr>
          <p:cNvPr id="8" name="図 7">
            <a:extLst>
              <a:ext uri="{FF2B5EF4-FFF2-40B4-BE49-F238E27FC236}">
                <a16:creationId xmlns:a16="http://schemas.microsoft.com/office/drawing/2014/main" id="{6509CB49-7E83-B03D-794D-88B18095A6D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2407" y="6120000"/>
            <a:ext cx="540000" cy="540000"/>
          </a:xfrm>
          <a:prstGeom prst="rect">
            <a:avLst/>
          </a:prstGeom>
        </p:spPr>
      </p:pic>
      <p:pic>
        <p:nvPicPr>
          <p:cNvPr id="3" name="G2_L1_05">
            <a:hlinkClick r:id="" action="ppaction://media"/>
            <a:extLst>
              <a:ext uri="{FF2B5EF4-FFF2-40B4-BE49-F238E27FC236}">
                <a16:creationId xmlns:a16="http://schemas.microsoft.com/office/drawing/2014/main" id="{16634E66-B8E2-20E8-B81D-1CB96094FD78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2582.5"/>
                </p14:media>
              </p:ext>
            </p:ext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826000" y="6119999"/>
            <a:ext cx="540000" cy="5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0788277"/>
      </p:ext>
    </p:extLst>
  </p:cSld>
  <p:clrMapOvr>
    <a:masterClrMapping/>
  </p:clrMapOvr>
  <p:transition advClick="0">
    <p:fad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  <p:bldLst>
      <p:bldP spid="7" grpId="0" build="allAtOnce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D34271E7-FBFF-4000-AFE8-2D83921AE9FD}"/>
              </a:ext>
            </a:extLst>
          </p:cNvPr>
          <p:cNvSpPr txBox="1"/>
          <p:nvPr/>
        </p:nvSpPr>
        <p:spPr>
          <a:xfrm>
            <a:off x="336000" y="360000"/>
            <a:ext cx="11520000" cy="5759999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20000"/>
              </a:lnSpc>
            </a:pPr>
            <a:r>
              <a:rPr lang="en-US" altLang="ja-JP" sz="36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If you visit a coastal resort, </a:t>
            </a:r>
          </a:p>
          <a:p>
            <a:pPr>
              <a:lnSpc>
                <a:spcPct val="120000"/>
              </a:lnSpc>
            </a:pPr>
            <a:endParaRPr lang="en-US" altLang="ja-JP" sz="3600" kern="100" dirty="0">
              <a:solidFill>
                <a:schemeClr val="tx1">
                  <a:lumMod val="75000"/>
                  <a:lumOff val="25000"/>
                </a:schemeClr>
              </a:solidFill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  <a:p>
            <a:pPr>
              <a:lnSpc>
                <a:spcPct val="120000"/>
              </a:lnSpc>
            </a:pPr>
            <a:r>
              <a:rPr lang="en-US" altLang="ja-JP" sz="36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you can enjoy fish or seafood.</a:t>
            </a:r>
          </a:p>
        </p:txBody>
      </p:sp>
      <p:pic>
        <p:nvPicPr>
          <p:cNvPr id="5" name="図 4">
            <a:hlinkClick r:id="rId4" action="ppaction://hlinksldjump"/>
            <a:extLst>
              <a:ext uri="{FF2B5EF4-FFF2-40B4-BE49-F238E27FC236}">
                <a16:creationId xmlns:a16="http://schemas.microsoft.com/office/drawing/2014/main" id="{56B7796C-8505-8595-8878-BBE7B8EBAD2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20000" y="6120000"/>
            <a:ext cx="540000" cy="540000"/>
          </a:xfrm>
          <a:prstGeom prst="rect">
            <a:avLst/>
          </a:prstGeom>
        </p:spPr>
      </p:pic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20FAA42A-C089-C4FE-3F54-1E0BD6140184}"/>
              </a:ext>
            </a:extLst>
          </p:cNvPr>
          <p:cNvSpPr/>
          <p:nvPr/>
        </p:nvSpPr>
        <p:spPr>
          <a:xfrm>
            <a:off x="0" y="0"/>
            <a:ext cx="12192000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en-US" altLang="ja-JP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LESSON 1/Part 1/Phrase</a:t>
            </a:r>
            <a:endParaRPr kumimoji="1" lang="ja-JP" alt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" name="テキスト プレースホルダー 2">
            <a:extLst>
              <a:ext uri="{FF2B5EF4-FFF2-40B4-BE49-F238E27FC236}">
                <a16:creationId xmlns:a16="http://schemas.microsoft.com/office/drawing/2014/main" id="{83443B8F-BAE1-2D0B-CF67-0FA91FB38A88}"/>
              </a:ext>
            </a:extLst>
          </p:cNvPr>
          <p:cNvSpPr txBox="1">
            <a:spLocks/>
          </p:cNvSpPr>
          <p:nvPr/>
        </p:nvSpPr>
        <p:spPr>
          <a:xfrm flipH="1">
            <a:off x="6797016" y="409210"/>
            <a:ext cx="540000" cy="720000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kumimoji="1" sz="2800" kern="1200">
                <a:solidFill>
                  <a:schemeClr val="tx1"/>
                </a:solidFill>
                <a:effectLst>
                  <a:outerShdw blurRad="50800" dist="38100" dir="2700000" algn="tl" rotWithShape="0">
                    <a:schemeClr val="bg1"/>
                  </a:outerShdw>
                </a:effectLst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400" kern="1200">
                <a:solidFill>
                  <a:schemeClr val="tx1"/>
                </a:solidFill>
                <a:effectLst>
                  <a:outerShdw blurRad="50800" dist="38100" dir="2700000" algn="tl" rotWithShape="0">
                    <a:schemeClr val="bg1"/>
                  </a:outerShdw>
                </a:effectLst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tx1"/>
                </a:solidFill>
                <a:effectLst>
                  <a:outerShdw blurRad="50800" dist="38100" dir="2700000" algn="tl" rotWithShape="0">
                    <a:schemeClr val="bg1"/>
                  </a:outerShdw>
                </a:effectLst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effectLst>
                  <a:outerShdw blurRad="50800" dist="38100" dir="2700000" algn="tl" rotWithShape="0">
                    <a:schemeClr val="bg1"/>
                  </a:outerShdw>
                </a:effectLst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effectLst>
                  <a:outerShdw blurRad="50800" dist="38100" dir="2700000" algn="tl" rotWithShape="0">
                    <a:schemeClr val="bg1"/>
                  </a:outerShdw>
                </a:effectLst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715963" indent="-715963">
              <a:buNone/>
            </a:pPr>
            <a:r>
              <a:rPr lang="en-US" altLang="ja-JP" sz="5400" kern="100" dirty="0">
                <a:solidFill>
                  <a:srgbClr val="FF0000"/>
                </a:solidFill>
                <a:effectLst/>
              </a:rPr>
              <a:t>/</a:t>
            </a:r>
          </a:p>
        </p:txBody>
      </p:sp>
      <p:sp>
        <p:nvSpPr>
          <p:cNvPr id="7" name="テキスト プレースホルダー 2">
            <a:extLst>
              <a:ext uri="{FF2B5EF4-FFF2-40B4-BE49-F238E27FC236}">
                <a16:creationId xmlns:a16="http://schemas.microsoft.com/office/drawing/2014/main" id="{9503BB1B-A637-879B-4B7F-B2EBFBDA227C}"/>
              </a:ext>
            </a:extLst>
          </p:cNvPr>
          <p:cNvSpPr txBox="1">
            <a:spLocks/>
          </p:cNvSpPr>
          <p:nvPr/>
        </p:nvSpPr>
        <p:spPr>
          <a:xfrm>
            <a:off x="336000" y="934242"/>
            <a:ext cx="5551092" cy="631782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kumimoji="1" sz="2800" kern="1200">
                <a:solidFill>
                  <a:schemeClr val="tx1"/>
                </a:solidFill>
                <a:effectLst>
                  <a:outerShdw blurRad="50800" dist="38100" dir="2700000" algn="tl" rotWithShape="0">
                    <a:schemeClr val="bg1"/>
                  </a:outerShdw>
                </a:effectLst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400" kern="1200">
                <a:solidFill>
                  <a:schemeClr val="tx1"/>
                </a:solidFill>
                <a:effectLst>
                  <a:outerShdw blurRad="50800" dist="38100" dir="2700000" algn="tl" rotWithShape="0">
                    <a:schemeClr val="bg1"/>
                  </a:outerShdw>
                </a:effectLst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tx1"/>
                </a:solidFill>
                <a:effectLst>
                  <a:outerShdw blurRad="50800" dist="38100" dir="2700000" algn="tl" rotWithShape="0">
                    <a:schemeClr val="bg1"/>
                  </a:outerShdw>
                </a:effectLst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effectLst>
                  <a:outerShdw blurRad="50800" dist="38100" dir="2700000" algn="tl" rotWithShape="0">
                    <a:schemeClr val="bg1"/>
                  </a:outerShdw>
                </a:effectLst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effectLst>
                  <a:outerShdw blurRad="50800" dist="38100" dir="2700000" algn="tl" rotWithShape="0">
                    <a:schemeClr val="bg1"/>
                  </a:outerShdw>
                </a:effectLst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715963" indent="-715963">
              <a:buNone/>
            </a:pPr>
            <a:r>
              <a:rPr lang="ja-JP" altLang="en-US" sz="2400" kern="1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あなたが海辺のリゾート地を訪れれば</a:t>
            </a:r>
            <a:endParaRPr lang="en-US" altLang="ja-JP" sz="2400" kern="100" dirty="0">
              <a:solidFill>
                <a:schemeClr val="tx1">
                  <a:lumMod val="75000"/>
                  <a:lumOff val="25000"/>
                </a:schemeClr>
              </a:solidFill>
              <a:effectLst/>
            </a:endParaRPr>
          </a:p>
        </p:txBody>
      </p:sp>
      <p:pic>
        <p:nvPicPr>
          <p:cNvPr id="8" name="図 7">
            <a:extLst>
              <a:ext uri="{FF2B5EF4-FFF2-40B4-BE49-F238E27FC236}">
                <a16:creationId xmlns:a16="http://schemas.microsoft.com/office/drawing/2014/main" id="{722335C8-B44D-C471-58A4-5874425EA68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2407" y="6120000"/>
            <a:ext cx="540000" cy="540000"/>
          </a:xfrm>
          <a:prstGeom prst="rect">
            <a:avLst/>
          </a:prstGeom>
        </p:spPr>
      </p:pic>
      <p:pic>
        <p:nvPicPr>
          <p:cNvPr id="9" name="図 8">
            <a:extLst>
              <a:ext uri="{FF2B5EF4-FFF2-40B4-BE49-F238E27FC236}">
                <a16:creationId xmlns:a16="http://schemas.microsoft.com/office/drawing/2014/main" id="{B770586A-C163-ED4D-26EB-15428BBE00F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5545" y="6120000"/>
            <a:ext cx="540000" cy="540000"/>
          </a:xfrm>
          <a:prstGeom prst="rect">
            <a:avLst/>
          </a:prstGeom>
        </p:spPr>
      </p:pic>
      <p:sp>
        <p:nvSpPr>
          <p:cNvPr id="10" name="テキスト プレースホルダー 2">
            <a:extLst>
              <a:ext uri="{FF2B5EF4-FFF2-40B4-BE49-F238E27FC236}">
                <a16:creationId xmlns:a16="http://schemas.microsoft.com/office/drawing/2014/main" id="{8A31B9F7-4E5C-C018-8685-AE9CA8369E19}"/>
              </a:ext>
            </a:extLst>
          </p:cNvPr>
          <p:cNvSpPr txBox="1">
            <a:spLocks/>
          </p:cNvSpPr>
          <p:nvPr/>
        </p:nvSpPr>
        <p:spPr>
          <a:xfrm>
            <a:off x="336000" y="2292326"/>
            <a:ext cx="5760000" cy="631782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kumimoji="1" sz="2800" kern="1200">
                <a:solidFill>
                  <a:schemeClr val="tx1"/>
                </a:solidFill>
                <a:effectLst>
                  <a:outerShdw blurRad="50800" dist="38100" dir="2700000" algn="tl" rotWithShape="0">
                    <a:schemeClr val="bg1"/>
                  </a:outerShdw>
                </a:effectLst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400" kern="1200">
                <a:solidFill>
                  <a:schemeClr val="tx1"/>
                </a:solidFill>
                <a:effectLst>
                  <a:outerShdw blurRad="50800" dist="38100" dir="2700000" algn="tl" rotWithShape="0">
                    <a:schemeClr val="bg1"/>
                  </a:outerShdw>
                </a:effectLst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tx1"/>
                </a:solidFill>
                <a:effectLst>
                  <a:outerShdw blurRad="50800" dist="38100" dir="2700000" algn="tl" rotWithShape="0">
                    <a:schemeClr val="bg1"/>
                  </a:outerShdw>
                </a:effectLst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effectLst>
                  <a:outerShdw blurRad="50800" dist="38100" dir="2700000" algn="tl" rotWithShape="0">
                    <a:schemeClr val="bg1"/>
                  </a:outerShdw>
                </a:effectLst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effectLst>
                  <a:outerShdw blurRad="50800" dist="38100" dir="2700000" algn="tl" rotWithShape="0">
                    <a:schemeClr val="bg1"/>
                  </a:outerShdw>
                </a:effectLst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715963" indent="-715963">
              <a:buNone/>
            </a:pPr>
            <a:r>
              <a:rPr lang="ja-JP" altLang="en-US" sz="2400" kern="1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新鮮な魚介類を楽しむことができます</a:t>
            </a:r>
            <a:endParaRPr lang="en-US" altLang="ja-JP" sz="2400" kern="100" dirty="0">
              <a:solidFill>
                <a:schemeClr val="tx1">
                  <a:lumMod val="75000"/>
                  <a:lumOff val="25000"/>
                </a:schemeClr>
              </a:solidFill>
              <a:effectLst/>
            </a:endParaRPr>
          </a:p>
        </p:txBody>
      </p:sp>
      <p:pic>
        <p:nvPicPr>
          <p:cNvPr id="2" name="G2_L1_06">
            <a:hlinkClick r:id="" action="ppaction://media"/>
            <a:extLst>
              <a:ext uri="{FF2B5EF4-FFF2-40B4-BE49-F238E27FC236}">
                <a16:creationId xmlns:a16="http://schemas.microsoft.com/office/drawing/2014/main" id="{3CABB722-66FA-4DDE-BDE1-04B5B0F765A8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2529.0625"/>
                </p14:media>
              </p:ext>
            </p:extLst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829269" y="6120000"/>
            <a:ext cx="540000" cy="5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2898141"/>
      </p:ext>
    </p:extLst>
  </p:cSld>
  <p:clrMapOvr>
    <a:masterClrMapping/>
  </p:clrMapOvr>
  <p:transition advClick="0">
    <p:fad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audio>
              <p:cMediaNode vol="80000">
                <p:cTn id="2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9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  <p:bldLst>
      <p:bldP spid="4" grpId="0" build="allAtOnce"/>
      <p:bldP spid="7" grpId="0" build="allAtOnce"/>
      <p:bldP spid="10" grpId="0" build="allAtOnce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D34271E7-FBFF-4000-AFE8-2D83921AE9FD}"/>
              </a:ext>
            </a:extLst>
          </p:cNvPr>
          <p:cNvSpPr txBox="1"/>
          <p:nvPr/>
        </p:nvSpPr>
        <p:spPr>
          <a:xfrm>
            <a:off x="336000" y="360000"/>
            <a:ext cx="11520000" cy="57600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20000"/>
              </a:lnSpc>
            </a:pPr>
            <a:r>
              <a:rPr lang="en-US" altLang="ja-JP" sz="36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When you stay at a mountain resort, you can </a:t>
            </a:r>
          </a:p>
          <a:p>
            <a:pPr>
              <a:lnSpc>
                <a:spcPct val="120000"/>
              </a:lnSpc>
            </a:pPr>
            <a:endParaRPr lang="en-US" altLang="ja-JP" sz="3600" kern="100" dirty="0">
              <a:solidFill>
                <a:schemeClr val="tx1">
                  <a:lumMod val="75000"/>
                  <a:lumOff val="25000"/>
                </a:schemeClr>
              </a:solidFill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  <a:p>
            <a:pPr>
              <a:lnSpc>
                <a:spcPct val="120000"/>
              </a:lnSpc>
            </a:pPr>
            <a:r>
              <a:rPr lang="en-US" altLang="ja-JP" sz="36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enjoy delicious wild plants and mushrooms.</a:t>
            </a:r>
          </a:p>
        </p:txBody>
      </p:sp>
      <p:pic>
        <p:nvPicPr>
          <p:cNvPr id="5" name="図 4">
            <a:hlinkClick r:id="rId4" action="ppaction://hlinksldjump"/>
            <a:extLst>
              <a:ext uri="{FF2B5EF4-FFF2-40B4-BE49-F238E27FC236}">
                <a16:creationId xmlns:a16="http://schemas.microsoft.com/office/drawing/2014/main" id="{C02E4A49-91D8-7507-D027-EE071836358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20000" y="6120000"/>
            <a:ext cx="540000" cy="540000"/>
          </a:xfrm>
          <a:prstGeom prst="rect">
            <a:avLst/>
          </a:prstGeom>
        </p:spPr>
      </p:pic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A562B4D5-F571-EA8F-E96F-BA20C6F85F56}"/>
              </a:ext>
            </a:extLst>
          </p:cNvPr>
          <p:cNvSpPr/>
          <p:nvPr/>
        </p:nvSpPr>
        <p:spPr>
          <a:xfrm>
            <a:off x="0" y="0"/>
            <a:ext cx="12192000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en-US" altLang="ja-JP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LESSON 1/Part 1/Phrase</a:t>
            </a:r>
            <a:endParaRPr kumimoji="1" lang="ja-JP" alt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" name="テキスト プレースホルダー 2">
            <a:extLst>
              <a:ext uri="{FF2B5EF4-FFF2-40B4-BE49-F238E27FC236}">
                <a16:creationId xmlns:a16="http://schemas.microsoft.com/office/drawing/2014/main" id="{15D56223-421E-685E-8530-49B31CDF65DF}"/>
              </a:ext>
            </a:extLst>
          </p:cNvPr>
          <p:cNvSpPr txBox="1">
            <a:spLocks/>
          </p:cNvSpPr>
          <p:nvPr/>
        </p:nvSpPr>
        <p:spPr>
          <a:xfrm flipH="1">
            <a:off x="8810762" y="409210"/>
            <a:ext cx="540000" cy="720000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kumimoji="1" sz="2800" kern="1200">
                <a:solidFill>
                  <a:schemeClr val="tx1"/>
                </a:solidFill>
                <a:effectLst>
                  <a:outerShdw blurRad="50800" dist="38100" dir="2700000" algn="tl" rotWithShape="0">
                    <a:schemeClr val="bg1"/>
                  </a:outerShdw>
                </a:effectLst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400" kern="1200">
                <a:solidFill>
                  <a:schemeClr val="tx1"/>
                </a:solidFill>
                <a:effectLst>
                  <a:outerShdw blurRad="50800" dist="38100" dir="2700000" algn="tl" rotWithShape="0">
                    <a:schemeClr val="bg1"/>
                  </a:outerShdw>
                </a:effectLst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tx1"/>
                </a:solidFill>
                <a:effectLst>
                  <a:outerShdw blurRad="50800" dist="38100" dir="2700000" algn="tl" rotWithShape="0">
                    <a:schemeClr val="bg1"/>
                  </a:outerShdw>
                </a:effectLst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effectLst>
                  <a:outerShdw blurRad="50800" dist="38100" dir="2700000" algn="tl" rotWithShape="0">
                    <a:schemeClr val="bg1"/>
                  </a:outerShdw>
                </a:effectLst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effectLst>
                  <a:outerShdw blurRad="50800" dist="38100" dir="2700000" algn="tl" rotWithShape="0">
                    <a:schemeClr val="bg1"/>
                  </a:outerShdw>
                </a:effectLst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715963" indent="-715963">
              <a:buNone/>
            </a:pPr>
            <a:r>
              <a:rPr lang="en-US" altLang="ja-JP" sz="5400" kern="100" dirty="0">
                <a:solidFill>
                  <a:srgbClr val="FF0000"/>
                </a:solidFill>
                <a:effectLst/>
              </a:rPr>
              <a:t>/</a:t>
            </a:r>
          </a:p>
        </p:txBody>
      </p:sp>
      <p:sp>
        <p:nvSpPr>
          <p:cNvPr id="7" name="テキスト プレースホルダー 2">
            <a:extLst>
              <a:ext uri="{FF2B5EF4-FFF2-40B4-BE49-F238E27FC236}">
                <a16:creationId xmlns:a16="http://schemas.microsoft.com/office/drawing/2014/main" id="{63D6D248-67CB-2A00-5F5A-C235B2658438}"/>
              </a:ext>
            </a:extLst>
          </p:cNvPr>
          <p:cNvSpPr txBox="1">
            <a:spLocks/>
          </p:cNvSpPr>
          <p:nvPr/>
        </p:nvSpPr>
        <p:spPr>
          <a:xfrm>
            <a:off x="336000" y="966441"/>
            <a:ext cx="5760000" cy="631782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kumimoji="1" sz="2800" kern="1200">
                <a:solidFill>
                  <a:schemeClr val="tx1"/>
                </a:solidFill>
                <a:effectLst>
                  <a:outerShdw blurRad="50800" dist="38100" dir="2700000" algn="tl" rotWithShape="0">
                    <a:schemeClr val="bg1"/>
                  </a:outerShdw>
                </a:effectLst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400" kern="1200">
                <a:solidFill>
                  <a:schemeClr val="tx1"/>
                </a:solidFill>
                <a:effectLst>
                  <a:outerShdw blurRad="50800" dist="38100" dir="2700000" algn="tl" rotWithShape="0">
                    <a:schemeClr val="bg1"/>
                  </a:outerShdw>
                </a:effectLst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tx1"/>
                </a:solidFill>
                <a:effectLst>
                  <a:outerShdw blurRad="50800" dist="38100" dir="2700000" algn="tl" rotWithShape="0">
                    <a:schemeClr val="bg1"/>
                  </a:outerShdw>
                </a:effectLst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effectLst>
                  <a:outerShdw blurRad="50800" dist="38100" dir="2700000" algn="tl" rotWithShape="0">
                    <a:schemeClr val="bg1"/>
                  </a:outerShdw>
                </a:effectLst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effectLst>
                  <a:outerShdw blurRad="50800" dist="38100" dir="2700000" algn="tl" rotWithShape="0">
                    <a:schemeClr val="bg1"/>
                  </a:outerShdw>
                </a:effectLst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715963" indent="-715963">
              <a:buNone/>
            </a:pPr>
            <a:r>
              <a:rPr lang="ja-JP" altLang="en-US" sz="2400" kern="1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あなたが山のリゾートに滞在しているなら</a:t>
            </a:r>
            <a:endParaRPr lang="en-US" altLang="ja-JP" sz="2400" kern="100" dirty="0">
              <a:solidFill>
                <a:schemeClr val="tx1">
                  <a:lumMod val="75000"/>
                  <a:lumOff val="25000"/>
                </a:schemeClr>
              </a:solidFill>
              <a:effectLst/>
            </a:endParaRPr>
          </a:p>
        </p:txBody>
      </p:sp>
      <p:pic>
        <p:nvPicPr>
          <p:cNvPr id="8" name="図 7">
            <a:extLst>
              <a:ext uri="{FF2B5EF4-FFF2-40B4-BE49-F238E27FC236}">
                <a16:creationId xmlns:a16="http://schemas.microsoft.com/office/drawing/2014/main" id="{3B20C2BE-98C1-41C7-7441-7918E16713D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2407" y="6120000"/>
            <a:ext cx="540000" cy="540000"/>
          </a:xfrm>
          <a:prstGeom prst="rect">
            <a:avLst/>
          </a:prstGeom>
        </p:spPr>
      </p:pic>
      <p:pic>
        <p:nvPicPr>
          <p:cNvPr id="9" name="図 8">
            <a:extLst>
              <a:ext uri="{FF2B5EF4-FFF2-40B4-BE49-F238E27FC236}">
                <a16:creationId xmlns:a16="http://schemas.microsoft.com/office/drawing/2014/main" id="{51AA6F69-FE7F-5C80-2611-6029E1220B8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5545" y="6120000"/>
            <a:ext cx="540000" cy="540000"/>
          </a:xfrm>
          <a:prstGeom prst="rect">
            <a:avLst/>
          </a:prstGeom>
        </p:spPr>
      </p:pic>
      <p:sp>
        <p:nvSpPr>
          <p:cNvPr id="10" name="テキスト プレースホルダー 2">
            <a:extLst>
              <a:ext uri="{FF2B5EF4-FFF2-40B4-BE49-F238E27FC236}">
                <a16:creationId xmlns:a16="http://schemas.microsoft.com/office/drawing/2014/main" id="{FF54CA21-6560-3376-AD03-8AC1F00E5E18}"/>
              </a:ext>
            </a:extLst>
          </p:cNvPr>
          <p:cNvSpPr txBox="1">
            <a:spLocks/>
          </p:cNvSpPr>
          <p:nvPr/>
        </p:nvSpPr>
        <p:spPr>
          <a:xfrm>
            <a:off x="336000" y="2304997"/>
            <a:ext cx="8474762" cy="631782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kumimoji="1" sz="2800" kern="1200">
                <a:solidFill>
                  <a:schemeClr val="tx1"/>
                </a:solidFill>
                <a:effectLst>
                  <a:outerShdw blurRad="50800" dist="38100" dir="2700000" algn="tl" rotWithShape="0">
                    <a:schemeClr val="bg1"/>
                  </a:outerShdw>
                </a:effectLst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400" kern="1200">
                <a:solidFill>
                  <a:schemeClr val="tx1"/>
                </a:solidFill>
                <a:effectLst>
                  <a:outerShdw blurRad="50800" dist="38100" dir="2700000" algn="tl" rotWithShape="0">
                    <a:schemeClr val="bg1"/>
                  </a:outerShdw>
                </a:effectLst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tx1"/>
                </a:solidFill>
                <a:effectLst>
                  <a:outerShdw blurRad="50800" dist="38100" dir="2700000" algn="tl" rotWithShape="0">
                    <a:schemeClr val="bg1"/>
                  </a:outerShdw>
                </a:effectLst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effectLst>
                  <a:outerShdw blurRad="50800" dist="38100" dir="2700000" algn="tl" rotWithShape="0">
                    <a:schemeClr val="bg1"/>
                  </a:outerShdw>
                </a:effectLst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effectLst>
                  <a:outerShdw blurRad="50800" dist="38100" dir="2700000" algn="tl" rotWithShape="0">
                    <a:schemeClr val="bg1"/>
                  </a:outerShdw>
                </a:effectLst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715963" indent="-715963">
              <a:buNone/>
            </a:pPr>
            <a:r>
              <a:rPr lang="ja-JP" altLang="en-US" sz="2400" kern="1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おいしい山菜やキノコを楽しむことができます </a:t>
            </a:r>
            <a:endParaRPr lang="en-US" altLang="ja-JP" sz="2400" kern="100" dirty="0">
              <a:solidFill>
                <a:schemeClr val="tx1">
                  <a:lumMod val="75000"/>
                  <a:lumOff val="25000"/>
                </a:schemeClr>
              </a:solidFill>
              <a:effectLst/>
            </a:endParaRPr>
          </a:p>
        </p:txBody>
      </p:sp>
      <p:pic>
        <p:nvPicPr>
          <p:cNvPr id="3" name="G2_L1_07">
            <a:hlinkClick r:id="" action="ppaction://media"/>
            <a:extLst>
              <a:ext uri="{FF2B5EF4-FFF2-40B4-BE49-F238E27FC236}">
                <a16:creationId xmlns:a16="http://schemas.microsoft.com/office/drawing/2014/main" id="{084B4DCF-B285-12C7-F4D0-A99A25917A5C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2447.5625"/>
                </p14:media>
              </p:ext>
            </p:extLst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826000" y="6120000"/>
            <a:ext cx="540000" cy="5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0897469"/>
      </p:ext>
    </p:extLst>
  </p:cSld>
  <p:clrMapOvr>
    <a:masterClrMapping/>
  </p:clrMapOvr>
  <p:transition advClick="0">
    <p:fad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audio>
              <p:cMediaNode vol="80000">
                <p:cTn id="2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9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  <p:bldLst>
      <p:bldP spid="4" grpId="0" build="allAtOnce"/>
      <p:bldP spid="7" grpId="0" build="allAtOnce"/>
      <p:bldP spid="10" grpId="0" build="allAtOnce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90D4A13-7EFE-4D62-AD5E-A66CF76F124A}"/>
              </a:ext>
            </a:extLst>
          </p:cNvPr>
          <p:cNvSpPr txBox="1">
            <a:spLocks/>
          </p:cNvSpPr>
          <p:nvPr/>
        </p:nvSpPr>
        <p:spPr>
          <a:xfrm>
            <a:off x="335999" y="360000"/>
            <a:ext cx="11520000" cy="5760000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+mj-cs"/>
              </a:defRPr>
            </a:lvl1pPr>
          </a:lstStyle>
          <a:p>
            <a:pPr>
              <a:lnSpc>
                <a:spcPct val="120000"/>
              </a:lnSpc>
            </a:pPr>
            <a:r>
              <a:rPr lang="en-US" altLang="ja-JP" sz="3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cs typeface="Times New Roman" panose="02020603050405020304" pitchFamily="18" charset="0"/>
              </a:rPr>
              <a:t>Breakfast differs from place to place </a:t>
            </a:r>
          </a:p>
          <a:p>
            <a:pPr>
              <a:lnSpc>
                <a:spcPct val="120000"/>
              </a:lnSpc>
            </a:pPr>
            <a:endParaRPr lang="en-US" altLang="ja-JP" sz="3600" dirty="0">
              <a:solidFill>
                <a:schemeClr val="tx1">
                  <a:lumMod val="75000"/>
                  <a:lumOff val="25000"/>
                </a:schemeClr>
              </a:solidFill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</a:pPr>
            <a:r>
              <a:rPr lang="en-US" altLang="ja-JP" sz="3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cs typeface="Times New Roman" panose="02020603050405020304" pitchFamily="18" charset="0"/>
              </a:rPr>
              <a:t>and from country to country.</a:t>
            </a:r>
            <a:endParaRPr lang="en-US" altLang="ja-JP" sz="3600" kern="1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4" name="図 3">
            <a:hlinkClick r:id="rId4" action="ppaction://hlinksldjump"/>
            <a:extLst>
              <a:ext uri="{FF2B5EF4-FFF2-40B4-BE49-F238E27FC236}">
                <a16:creationId xmlns:a16="http://schemas.microsoft.com/office/drawing/2014/main" id="{637D0F20-2544-7AF5-9B19-B79C63874A6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20000" y="6120000"/>
            <a:ext cx="540000" cy="540000"/>
          </a:xfrm>
          <a:prstGeom prst="rect">
            <a:avLst/>
          </a:prstGeom>
        </p:spPr>
      </p:pic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222C2C6A-1B96-E89D-DE97-0A74DE6A22D2}"/>
              </a:ext>
            </a:extLst>
          </p:cNvPr>
          <p:cNvSpPr/>
          <p:nvPr/>
        </p:nvSpPr>
        <p:spPr>
          <a:xfrm>
            <a:off x="0" y="0"/>
            <a:ext cx="12192000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en-US" altLang="ja-JP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LESSON 1/Part 1/Phrase</a:t>
            </a:r>
            <a:endParaRPr kumimoji="1" lang="ja-JP" alt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" name="テキスト プレースホルダー 2">
            <a:extLst>
              <a:ext uri="{FF2B5EF4-FFF2-40B4-BE49-F238E27FC236}">
                <a16:creationId xmlns:a16="http://schemas.microsoft.com/office/drawing/2014/main" id="{26E282EB-819C-06EB-C97D-4C6270D54F28}"/>
              </a:ext>
            </a:extLst>
          </p:cNvPr>
          <p:cNvSpPr txBox="1">
            <a:spLocks/>
          </p:cNvSpPr>
          <p:nvPr/>
        </p:nvSpPr>
        <p:spPr>
          <a:xfrm flipH="1">
            <a:off x="9036786" y="409210"/>
            <a:ext cx="540000" cy="720000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kumimoji="1" sz="2800" kern="1200">
                <a:solidFill>
                  <a:schemeClr val="tx1"/>
                </a:solidFill>
                <a:effectLst>
                  <a:outerShdw blurRad="50800" dist="38100" dir="2700000" algn="tl" rotWithShape="0">
                    <a:schemeClr val="bg1"/>
                  </a:outerShdw>
                </a:effectLst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400" kern="1200">
                <a:solidFill>
                  <a:schemeClr val="tx1"/>
                </a:solidFill>
                <a:effectLst>
                  <a:outerShdw blurRad="50800" dist="38100" dir="2700000" algn="tl" rotWithShape="0">
                    <a:schemeClr val="bg1"/>
                  </a:outerShdw>
                </a:effectLst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tx1"/>
                </a:solidFill>
                <a:effectLst>
                  <a:outerShdw blurRad="50800" dist="38100" dir="2700000" algn="tl" rotWithShape="0">
                    <a:schemeClr val="bg1"/>
                  </a:outerShdw>
                </a:effectLst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effectLst>
                  <a:outerShdw blurRad="50800" dist="38100" dir="2700000" algn="tl" rotWithShape="0">
                    <a:schemeClr val="bg1"/>
                  </a:outerShdw>
                </a:effectLst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effectLst>
                  <a:outerShdw blurRad="50800" dist="38100" dir="2700000" algn="tl" rotWithShape="0">
                    <a:schemeClr val="bg1"/>
                  </a:outerShdw>
                </a:effectLst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715963" indent="-715963">
              <a:buNone/>
            </a:pPr>
            <a:r>
              <a:rPr lang="en-US" altLang="ja-JP" sz="5400" kern="100" dirty="0">
                <a:solidFill>
                  <a:srgbClr val="FF0000"/>
                </a:solidFill>
                <a:effectLst/>
              </a:rPr>
              <a:t>/</a:t>
            </a:r>
          </a:p>
        </p:txBody>
      </p:sp>
      <p:sp>
        <p:nvSpPr>
          <p:cNvPr id="6" name="テキスト プレースホルダー 2">
            <a:extLst>
              <a:ext uri="{FF2B5EF4-FFF2-40B4-BE49-F238E27FC236}">
                <a16:creationId xmlns:a16="http://schemas.microsoft.com/office/drawing/2014/main" id="{BC043491-2A3B-7CF5-8A26-3C282D8ACC50}"/>
              </a:ext>
            </a:extLst>
          </p:cNvPr>
          <p:cNvSpPr txBox="1">
            <a:spLocks/>
          </p:cNvSpPr>
          <p:nvPr/>
        </p:nvSpPr>
        <p:spPr>
          <a:xfrm>
            <a:off x="335999" y="944291"/>
            <a:ext cx="4588607" cy="631782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kumimoji="1" sz="2800" kern="1200">
                <a:solidFill>
                  <a:schemeClr val="tx1"/>
                </a:solidFill>
                <a:effectLst>
                  <a:outerShdw blurRad="50800" dist="38100" dir="2700000" algn="tl" rotWithShape="0">
                    <a:schemeClr val="bg1"/>
                  </a:outerShdw>
                </a:effectLst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400" kern="1200">
                <a:solidFill>
                  <a:schemeClr val="tx1"/>
                </a:solidFill>
                <a:effectLst>
                  <a:outerShdw blurRad="50800" dist="38100" dir="2700000" algn="tl" rotWithShape="0">
                    <a:schemeClr val="bg1"/>
                  </a:outerShdw>
                </a:effectLst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tx1"/>
                </a:solidFill>
                <a:effectLst>
                  <a:outerShdw blurRad="50800" dist="38100" dir="2700000" algn="tl" rotWithShape="0">
                    <a:schemeClr val="bg1"/>
                  </a:outerShdw>
                </a:effectLst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effectLst>
                  <a:outerShdw blurRad="50800" dist="38100" dir="2700000" algn="tl" rotWithShape="0">
                    <a:schemeClr val="bg1"/>
                  </a:outerShdw>
                </a:effectLst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effectLst>
                  <a:outerShdw blurRad="50800" dist="38100" dir="2700000" algn="tl" rotWithShape="0">
                    <a:schemeClr val="bg1"/>
                  </a:outerShdw>
                </a:effectLst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715963" indent="-715963">
              <a:buNone/>
            </a:pPr>
            <a:r>
              <a:rPr lang="ja-JP" altLang="en-US" sz="2400" kern="1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朝食は場所によって異なります</a:t>
            </a:r>
            <a:endParaRPr lang="en-US" altLang="ja-JP" sz="2400" kern="100" dirty="0">
              <a:solidFill>
                <a:schemeClr val="tx1">
                  <a:lumMod val="75000"/>
                  <a:lumOff val="25000"/>
                </a:schemeClr>
              </a:solidFill>
              <a:effectLst/>
            </a:endParaRPr>
          </a:p>
        </p:txBody>
      </p:sp>
      <p:pic>
        <p:nvPicPr>
          <p:cNvPr id="7" name="図 6">
            <a:extLst>
              <a:ext uri="{FF2B5EF4-FFF2-40B4-BE49-F238E27FC236}">
                <a16:creationId xmlns:a16="http://schemas.microsoft.com/office/drawing/2014/main" id="{761D7EAC-7050-DE23-47CC-0ABECAC5EDC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2407" y="6120000"/>
            <a:ext cx="540000" cy="540000"/>
          </a:xfrm>
          <a:prstGeom prst="rect">
            <a:avLst/>
          </a:prstGeom>
        </p:spPr>
      </p:pic>
      <p:pic>
        <p:nvPicPr>
          <p:cNvPr id="8" name="図 7">
            <a:extLst>
              <a:ext uri="{FF2B5EF4-FFF2-40B4-BE49-F238E27FC236}">
                <a16:creationId xmlns:a16="http://schemas.microsoft.com/office/drawing/2014/main" id="{0E0BE2D0-EFF9-8480-AAAA-9177284ECBE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5545" y="6120000"/>
            <a:ext cx="540000" cy="540000"/>
          </a:xfrm>
          <a:prstGeom prst="rect">
            <a:avLst/>
          </a:prstGeom>
        </p:spPr>
      </p:pic>
      <p:sp>
        <p:nvSpPr>
          <p:cNvPr id="10" name="テキスト プレースホルダー 2">
            <a:extLst>
              <a:ext uri="{FF2B5EF4-FFF2-40B4-BE49-F238E27FC236}">
                <a16:creationId xmlns:a16="http://schemas.microsoft.com/office/drawing/2014/main" id="{2A5285A2-3B54-A253-6810-D5E7B6FB437F}"/>
              </a:ext>
            </a:extLst>
          </p:cNvPr>
          <p:cNvSpPr txBox="1">
            <a:spLocks/>
          </p:cNvSpPr>
          <p:nvPr/>
        </p:nvSpPr>
        <p:spPr>
          <a:xfrm>
            <a:off x="335998" y="2292327"/>
            <a:ext cx="4588607" cy="631782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kumimoji="1" sz="2800" kern="1200">
                <a:solidFill>
                  <a:schemeClr val="tx1"/>
                </a:solidFill>
                <a:effectLst>
                  <a:outerShdw blurRad="50800" dist="38100" dir="2700000" algn="tl" rotWithShape="0">
                    <a:schemeClr val="bg1"/>
                  </a:outerShdw>
                </a:effectLst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400" kern="1200">
                <a:solidFill>
                  <a:schemeClr val="tx1"/>
                </a:solidFill>
                <a:effectLst>
                  <a:outerShdw blurRad="50800" dist="38100" dir="2700000" algn="tl" rotWithShape="0">
                    <a:schemeClr val="bg1"/>
                  </a:outerShdw>
                </a:effectLst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tx1"/>
                </a:solidFill>
                <a:effectLst>
                  <a:outerShdw blurRad="50800" dist="38100" dir="2700000" algn="tl" rotWithShape="0">
                    <a:schemeClr val="bg1"/>
                  </a:outerShdw>
                </a:effectLst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effectLst>
                  <a:outerShdw blurRad="50800" dist="38100" dir="2700000" algn="tl" rotWithShape="0">
                    <a:schemeClr val="bg1"/>
                  </a:outerShdw>
                </a:effectLst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effectLst>
                  <a:outerShdw blurRad="50800" dist="38100" dir="2700000" algn="tl" rotWithShape="0">
                    <a:schemeClr val="bg1"/>
                  </a:outerShdw>
                </a:effectLst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715963" indent="-715963">
              <a:buNone/>
            </a:pPr>
            <a:r>
              <a:rPr lang="ja-JP" altLang="en-US" sz="2400" kern="1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また国によって</a:t>
            </a:r>
            <a:endParaRPr lang="en-US" altLang="ja-JP" sz="2400" kern="100" dirty="0">
              <a:solidFill>
                <a:schemeClr val="tx1">
                  <a:lumMod val="75000"/>
                  <a:lumOff val="25000"/>
                </a:schemeClr>
              </a:solidFill>
              <a:effectLst/>
            </a:endParaRPr>
          </a:p>
        </p:txBody>
      </p:sp>
      <p:pic>
        <p:nvPicPr>
          <p:cNvPr id="9" name="G2_L1_08">
            <a:hlinkClick r:id="" action="ppaction://media"/>
            <a:extLst>
              <a:ext uri="{FF2B5EF4-FFF2-40B4-BE49-F238E27FC236}">
                <a16:creationId xmlns:a16="http://schemas.microsoft.com/office/drawing/2014/main" id="{32ABF335-79A5-C565-F832-B2945B9FBDAD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2576.25"/>
                </p14:media>
              </p:ext>
            </p:extLst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829269" y="6120000"/>
            <a:ext cx="540000" cy="5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1471635"/>
      </p:ext>
    </p:extLst>
  </p:cSld>
  <p:clrMapOvr>
    <a:masterClrMapping/>
  </p:clrMapOvr>
  <p:transition advClick="0">
    <p:fad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>
                <p:cTn id="2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9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5" grpId="0" build="allAtOnce"/>
      <p:bldP spid="6" grpId="0" build="allAtOnce"/>
      <p:bldP spid="10" grpId="0" build="allAtOnce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90D4A13-7EFE-4D62-AD5E-A66CF76F124A}"/>
              </a:ext>
            </a:extLst>
          </p:cNvPr>
          <p:cNvSpPr txBox="1">
            <a:spLocks/>
          </p:cNvSpPr>
          <p:nvPr/>
        </p:nvSpPr>
        <p:spPr>
          <a:xfrm>
            <a:off x="336000" y="360000"/>
            <a:ext cx="11520000" cy="5760000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+mj-cs"/>
              </a:defRPr>
            </a:lvl1pPr>
          </a:lstStyle>
          <a:p>
            <a:pPr>
              <a:lnSpc>
                <a:spcPct val="120000"/>
              </a:lnSpc>
            </a:pPr>
            <a:r>
              <a:rPr lang="en-US" altLang="ja-JP" sz="3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cs typeface="Times New Roman" panose="02020603050405020304" pitchFamily="18" charset="0"/>
              </a:rPr>
              <a:t>Let’s take a look at some examples of </a:t>
            </a:r>
          </a:p>
          <a:p>
            <a:pPr>
              <a:lnSpc>
                <a:spcPct val="120000"/>
              </a:lnSpc>
            </a:pPr>
            <a:endParaRPr lang="en-US" altLang="ja-JP" sz="3600" dirty="0">
              <a:solidFill>
                <a:schemeClr val="tx1">
                  <a:lumMod val="75000"/>
                  <a:lumOff val="25000"/>
                </a:schemeClr>
              </a:solidFill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</a:pPr>
            <a:r>
              <a:rPr lang="en-US" altLang="ja-JP" sz="3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cs typeface="Times New Roman" panose="02020603050405020304" pitchFamily="18" charset="0"/>
              </a:rPr>
              <a:t>breakfasts from around the world.</a:t>
            </a:r>
            <a:endParaRPr lang="en-US" altLang="ja-JP" sz="3600" kern="1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4" name="図 3">
            <a:hlinkClick r:id="rId4" action="ppaction://hlinksldjump"/>
            <a:extLst>
              <a:ext uri="{FF2B5EF4-FFF2-40B4-BE49-F238E27FC236}">
                <a16:creationId xmlns:a16="http://schemas.microsoft.com/office/drawing/2014/main" id="{32C8376B-CE4C-7978-A5A4-519EBC7C676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20000" y="6120000"/>
            <a:ext cx="540000" cy="540000"/>
          </a:xfrm>
          <a:prstGeom prst="rect">
            <a:avLst/>
          </a:prstGeom>
        </p:spPr>
      </p:pic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6D371407-E9D1-5FAC-8624-79D466160D52}"/>
              </a:ext>
            </a:extLst>
          </p:cNvPr>
          <p:cNvSpPr/>
          <p:nvPr/>
        </p:nvSpPr>
        <p:spPr>
          <a:xfrm>
            <a:off x="0" y="0"/>
            <a:ext cx="12192000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en-US" altLang="ja-JP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LESSON 1/Part 1/Phrase</a:t>
            </a:r>
            <a:endParaRPr kumimoji="1" lang="ja-JP" alt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" name="テキスト プレースホルダー 2">
            <a:extLst>
              <a:ext uri="{FF2B5EF4-FFF2-40B4-BE49-F238E27FC236}">
                <a16:creationId xmlns:a16="http://schemas.microsoft.com/office/drawing/2014/main" id="{1C8093B0-7650-6D75-E448-866C58E942E6}"/>
              </a:ext>
            </a:extLst>
          </p:cNvPr>
          <p:cNvSpPr txBox="1">
            <a:spLocks/>
          </p:cNvSpPr>
          <p:nvPr/>
        </p:nvSpPr>
        <p:spPr>
          <a:xfrm flipH="1">
            <a:off x="2790083" y="1702052"/>
            <a:ext cx="540000" cy="720000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kumimoji="1" sz="2800" kern="1200">
                <a:solidFill>
                  <a:schemeClr val="tx1"/>
                </a:solidFill>
                <a:effectLst>
                  <a:outerShdw blurRad="50800" dist="38100" dir="2700000" algn="tl" rotWithShape="0">
                    <a:schemeClr val="bg1"/>
                  </a:outerShdw>
                </a:effectLst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400" kern="1200">
                <a:solidFill>
                  <a:schemeClr val="tx1"/>
                </a:solidFill>
                <a:effectLst>
                  <a:outerShdw blurRad="50800" dist="38100" dir="2700000" algn="tl" rotWithShape="0">
                    <a:schemeClr val="bg1"/>
                  </a:outerShdw>
                </a:effectLst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tx1"/>
                </a:solidFill>
                <a:effectLst>
                  <a:outerShdw blurRad="50800" dist="38100" dir="2700000" algn="tl" rotWithShape="0">
                    <a:schemeClr val="bg1"/>
                  </a:outerShdw>
                </a:effectLst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effectLst>
                  <a:outerShdw blurRad="50800" dist="38100" dir="2700000" algn="tl" rotWithShape="0">
                    <a:schemeClr val="bg1"/>
                  </a:outerShdw>
                </a:effectLst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effectLst>
                  <a:outerShdw blurRad="50800" dist="38100" dir="2700000" algn="tl" rotWithShape="0">
                    <a:schemeClr val="bg1"/>
                  </a:outerShdw>
                </a:effectLst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715963" indent="-715963">
              <a:buNone/>
            </a:pPr>
            <a:r>
              <a:rPr lang="en-US" altLang="ja-JP" sz="5400" kern="100" dirty="0">
                <a:solidFill>
                  <a:srgbClr val="FF0000"/>
                </a:solidFill>
                <a:effectLst/>
              </a:rPr>
              <a:t>/</a:t>
            </a:r>
          </a:p>
        </p:txBody>
      </p:sp>
      <p:sp>
        <p:nvSpPr>
          <p:cNvPr id="6" name="テキスト プレースホルダー 2">
            <a:extLst>
              <a:ext uri="{FF2B5EF4-FFF2-40B4-BE49-F238E27FC236}">
                <a16:creationId xmlns:a16="http://schemas.microsoft.com/office/drawing/2014/main" id="{DD1293A5-063B-9F7C-6FCE-3AE854A620D1}"/>
              </a:ext>
            </a:extLst>
          </p:cNvPr>
          <p:cNvSpPr txBox="1">
            <a:spLocks/>
          </p:cNvSpPr>
          <p:nvPr/>
        </p:nvSpPr>
        <p:spPr>
          <a:xfrm>
            <a:off x="336000" y="890270"/>
            <a:ext cx="4588607" cy="631782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kumimoji="1" sz="2800" kern="1200">
                <a:solidFill>
                  <a:schemeClr val="tx1"/>
                </a:solidFill>
                <a:effectLst>
                  <a:outerShdw blurRad="50800" dist="38100" dir="2700000" algn="tl" rotWithShape="0">
                    <a:schemeClr val="bg1"/>
                  </a:outerShdw>
                </a:effectLst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400" kern="1200">
                <a:solidFill>
                  <a:schemeClr val="tx1"/>
                </a:solidFill>
                <a:effectLst>
                  <a:outerShdw blurRad="50800" dist="38100" dir="2700000" algn="tl" rotWithShape="0">
                    <a:schemeClr val="bg1"/>
                  </a:outerShdw>
                </a:effectLst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tx1"/>
                </a:solidFill>
                <a:effectLst>
                  <a:outerShdw blurRad="50800" dist="38100" dir="2700000" algn="tl" rotWithShape="0">
                    <a:schemeClr val="bg1"/>
                  </a:outerShdw>
                </a:effectLst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effectLst>
                  <a:outerShdw blurRad="50800" dist="38100" dir="2700000" algn="tl" rotWithShape="0">
                    <a:schemeClr val="bg1"/>
                  </a:outerShdw>
                </a:effectLst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effectLst>
                  <a:outerShdw blurRad="50800" dist="38100" dir="2700000" algn="tl" rotWithShape="0">
                    <a:schemeClr val="bg1"/>
                  </a:outerShdw>
                </a:effectLst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715963" indent="-715963">
              <a:buNone/>
            </a:pPr>
            <a:r>
              <a:rPr lang="ja-JP" altLang="en-US" sz="2400" kern="1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朝食の例をいくつか見てみましょう</a:t>
            </a:r>
            <a:endParaRPr lang="en-US" altLang="ja-JP" sz="2400" kern="100" dirty="0">
              <a:solidFill>
                <a:schemeClr val="tx1">
                  <a:lumMod val="75000"/>
                  <a:lumOff val="25000"/>
                </a:schemeClr>
              </a:solidFill>
              <a:effectLst/>
            </a:endParaRPr>
          </a:p>
        </p:txBody>
      </p:sp>
      <p:pic>
        <p:nvPicPr>
          <p:cNvPr id="7" name="図 6">
            <a:extLst>
              <a:ext uri="{FF2B5EF4-FFF2-40B4-BE49-F238E27FC236}">
                <a16:creationId xmlns:a16="http://schemas.microsoft.com/office/drawing/2014/main" id="{76DB0098-719D-9BAB-36D2-AF0F5D9A9BC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2407" y="6120000"/>
            <a:ext cx="540000" cy="540000"/>
          </a:xfrm>
          <a:prstGeom prst="rect">
            <a:avLst/>
          </a:prstGeom>
        </p:spPr>
      </p:pic>
      <p:pic>
        <p:nvPicPr>
          <p:cNvPr id="8" name="図 7">
            <a:extLst>
              <a:ext uri="{FF2B5EF4-FFF2-40B4-BE49-F238E27FC236}">
                <a16:creationId xmlns:a16="http://schemas.microsoft.com/office/drawing/2014/main" id="{6F103DF1-5268-88DA-6F62-B6C020C0D6B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5545" y="6120000"/>
            <a:ext cx="540000" cy="540000"/>
          </a:xfrm>
          <a:prstGeom prst="rect">
            <a:avLst/>
          </a:prstGeom>
        </p:spPr>
      </p:pic>
      <p:sp>
        <p:nvSpPr>
          <p:cNvPr id="10" name="テキスト プレースホルダー 2">
            <a:extLst>
              <a:ext uri="{FF2B5EF4-FFF2-40B4-BE49-F238E27FC236}">
                <a16:creationId xmlns:a16="http://schemas.microsoft.com/office/drawing/2014/main" id="{BEA7F3BB-0E5C-18E2-2262-384B787B7474}"/>
              </a:ext>
            </a:extLst>
          </p:cNvPr>
          <p:cNvSpPr txBox="1">
            <a:spLocks/>
          </p:cNvSpPr>
          <p:nvPr/>
        </p:nvSpPr>
        <p:spPr>
          <a:xfrm>
            <a:off x="3060083" y="2292327"/>
            <a:ext cx="2049317" cy="631782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kumimoji="1" sz="2800" kern="1200">
                <a:solidFill>
                  <a:schemeClr val="tx1"/>
                </a:solidFill>
                <a:effectLst>
                  <a:outerShdw blurRad="50800" dist="38100" dir="2700000" algn="tl" rotWithShape="0">
                    <a:schemeClr val="bg1"/>
                  </a:outerShdw>
                </a:effectLst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400" kern="1200">
                <a:solidFill>
                  <a:schemeClr val="tx1"/>
                </a:solidFill>
                <a:effectLst>
                  <a:outerShdw blurRad="50800" dist="38100" dir="2700000" algn="tl" rotWithShape="0">
                    <a:schemeClr val="bg1"/>
                  </a:outerShdw>
                </a:effectLst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tx1"/>
                </a:solidFill>
                <a:effectLst>
                  <a:outerShdw blurRad="50800" dist="38100" dir="2700000" algn="tl" rotWithShape="0">
                    <a:schemeClr val="bg1"/>
                  </a:outerShdw>
                </a:effectLst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effectLst>
                  <a:outerShdw blurRad="50800" dist="38100" dir="2700000" algn="tl" rotWithShape="0">
                    <a:schemeClr val="bg1"/>
                  </a:outerShdw>
                </a:effectLst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effectLst>
                  <a:outerShdw blurRad="50800" dist="38100" dir="2700000" algn="tl" rotWithShape="0">
                    <a:schemeClr val="bg1"/>
                  </a:outerShdw>
                </a:effectLst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715963" indent="-715963">
              <a:buNone/>
            </a:pPr>
            <a:r>
              <a:rPr lang="ja-JP" altLang="en-US" sz="2400" kern="1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世界中から</a:t>
            </a:r>
            <a:endParaRPr lang="en-US" altLang="ja-JP" sz="2400" kern="100" dirty="0">
              <a:solidFill>
                <a:schemeClr val="tx1">
                  <a:lumMod val="75000"/>
                  <a:lumOff val="25000"/>
                </a:schemeClr>
              </a:solidFill>
              <a:effectLst/>
            </a:endParaRPr>
          </a:p>
        </p:txBody>
      </p:sp>
      <p:pic>
        <p:nvPicPr>
          <p:cNvPr id="9" name="G2_L1_09">
            <a:hlinkClick r:id="" action="ppaction://media"/>
            <a:extLst>
              <a:ext uri="{FF2B5EF4-FFF2-40B4-BE49-F238E27FC236}">
                <a16:creationId xmlns:a16="http://schemas.microsoft.com/office/drawing/2014/main" id="{40C28DE4-3922-B741-C910-C102DA07004B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2479.3125"/>
                </p14:media>
              </p:ext>
            </p:extLst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829269" y="6120000"/>
            <a:ext cx="540000" cy="5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7050064"/>
      </p:ext>
    </p:extLst>
  </p:cSld>
  <p:clrMapOvr>
    <a:masterClrMapping/>
  </p:clrMapOvr>
  <p:transition advClick="0">
    <p:fad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>
                <p:cTn id="2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9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5" grpId="0" build="allAtOnce"/>
      <p:bldP spid="6" grpId="0" build="allAtOnce"/>
      <p:bldP spid="10" grpId="0" build="allAtOnce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四角形: 角を丸くする 8">
            <a:extLst>
              <a:ext uri="{FF2B5EF4-FFF2-40B4-BE49-F238E27FC236}">
                <a16:creationId xmlns:a16="http://schemas.microsoft.com/office/drawing/2014/main" id="{C6529182-2819-5859-1FD1-801D7CBF85AD}"/>
              </a:ext>
            </a:extLst>
          </p:cNvPr>
          <p:cNvSpPr/>
          <p:nvPr/>
        </p:nvSpPr>
        <p:spPr>
          <a:xfrm>
            <a:off x="3313802" y="2924493"/>
            <a:ext cx="5564395" cy="1009014"/>
          </a:xfrm>
          <a:prstGeom prst="roundRect">
            <a:avLst/>
          </a:prstGeom>
          <a:solidFill>
            <a:srgbClr val="5877B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4000" b="1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Summary</a:t>
            </a:r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1DC28BBC-BDD4-3A69-5387-8150CBDF5FC8}"/>
              </a:ext>
            </a:extLst>
          </p:cNvPr>
          <p:cNvSpPr/>
          <p:nvPr/>
        </p:nvSpPr>
        <p:spPr>
          <a:xfrm>
            <a:off x="0" y="0"/>
            <a:ext cx="12192000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en-US" altLang="ja-JP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LESSON 1/Part 1/Summary</a:t>
            </a:r>
          </a:p>
        </p:txBody>
      </p:sp>
      <p:pic>
        <p:nvPicPr>
          <p:cNvPr id="3" name="図 2">
            <a:hlinkClick r:id="rId2" action="ppaction://hlinksldjump"/>
            <a:extLst>
              <a:ext uri="{FF2B5EF4-FFF2-40B4-BE49-F238E27FC236}">
                <a16:creationId xmlns:a16="http://schemas.microsoft.com/office/drawing/2014/main" id="{7AAE4187-A3EB-D173-C56E-DB4F9A1FC10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20000" y="6120000"/>
            <a:ext cx="540000" cy="5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2623390"/>
      </p:ext>
    </p:extLst>
  </p:cSld>
  <p:clrMapOvr>
    <a:masterClrMapping/>
  </p:clrMapOvr>
  <p:transition advClick="0">
    <p:fade/>
  </p:transition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B0635272-4DD2-86D5-BD32-4C24483624E2}"/>
              </a:ext>
            </a:extLst>
          </p:cNvPr>
          <p:cNvSpPr/>
          <p:nvPr/>
        </p:nvSpPr>
        <p:spPr>
          <a:xfrm>
            <a:off x="0" y="0"/>
            <a:ext cx="12192000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en-US" altLang="ja-JP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LESSON 1/Part 1/Summary</a:t>
            </a:r>
          </a:p>
        </p:txBody>
      </p:sp>
      <p:pic>
        <p:nvPicPr>
          <p:cNvPr id="2" name="図 1">
            <a:hlinkClick r:id="rId4" action="ppaction://hlinksldjump"/>
            <a:extLst>
              <a:ext uri="{FF2B5EF4-FFF2-40B4-BE49-F238E27FC236}">
                <a16:creationId xmlns:a16="http://schemas.microsoft.com/office/drawing/2014/main" id="{3E4123CC-CAB2-3647-50AB-513D12A8A68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20000" y="6120000"/>
            <a:ext cx="540000" cy="540000"/>
          </a:xfrm>
          <a:prstGeom prst="rect">
            <a:avLst/>
          </a:prstGeom>
        </p:spPr>
      </p:pic>
      <p:pic>
        <p:nvPicPr>
          <p:cNvPr id="3" name="18 トラック 18">
            <a:hlinkClick r:id="" action="ppaction://media"/>
            <a:extLst>
              <a:ext uri="{FF2B5EF4-FFF2-40B4-BE49-F238E27FC236}">
                <a16:creationId xmlns:a16="http://schemas.microsoft.com/office/drawing/2014/main" id="{39AB89CD-7F45-74D2-B2F0-874FB90045D5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4811" end="1550.9375"/>
                </p14:media>
              </p:ext>
            </p:ext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825999" y="6120000"/>
            <a:ext cx="540000" cy="540000"/>
          </a:xfrm>
          <a:prstGeom prst="rect">
            <a:avLst/>
          </a:prstGeom>
        </p:spPr>
      </p:pic>
      <p:pic>
        <p:nvPicPr>
          <p:cNvPr id="5" name="図 4">
            <a:extLst>
              <a:ext uri="{FF2B5EF4-FFF2-40B4-BE49-F238E27FC236}">
                <a16:creationId xmlns:a16="http://schemas.microsoft.com/office/drawing/2014/main" id="{C70155B9-9C84-5953-DA60-78279422740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83447" y="868693"/>
            <a:ext cx="6920553" cy="4742614"/>
          </a:xfrm>
          <a:prstGeom prst="rect">
            <a:avLst/>
          </a:prstGeom>
        </p:spPr>
      </p:pic>
      <p:pic>
        <p:nvPicPr>
          <p:cNvPr id="7" name="図 6">
            <a:extLst>
              <a:ext uri="{FF2B5EF4-FFF2-40B4-BE49-F238E27FC236}">
                <a16:creationId xmlns:a16="http://schemas.microsoft.com/office/drawing/2014/main" id="{B19C5524-4E01-2546-907A-BADA05540D8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935867" y="868693"/>
            <a:ext cx="3772686" cy="47426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6606601"/>
      </p:ext>
    </p:extLst>
  </p:cSld>
  <p:clrMapOvr>
    <a:masterClrMapping/>
  </p:clrMapOvr>
  <p:transition advClick="0">
    <p:fad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タイトル 1">
            <a:extLst>
              <a:ext uri="{FF2B5EF4-FFF2-40B4-BE49-F238E27FC236}">
                <a16:creationId xmlns:a16="http://schemas.microsoft.com/office/drawing/2014/main" id="{82834B3C-44EA-8C1A-839B-F846067D93B9}"/>
              </a:ext>
            </a:extLst>
          </p:cNvPr>
          <p:cNvSpPr txBox="1">
            <a:spLocks/>
          </p:cNvSpPr>
          <p:nvPr/>
        </p:nvSpPr>
        <p:spPr>
          <a:xfrm>
            <a:off x="335999" y="360000"/>
            <a:ext cx="11520000" cy="5760000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+mj-cs"/>
              </a:defRPr>
            </a:lvl1pPr>
          </a:lstStyle>
          <a:p>
            <a:pPr>
              <a:lnSpc>
                <a:spcPct val="120000"/>
              </a:lnSpc>
            </a:pPr>
            <a:r>
              <a:rPr lang="en-US" altLang="ja-JP" sz="3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cs typeface="Times New Roman" panose="02020603050405020304" pitchFamily="18" charset="0"/>
              </a:rPr>
              <a:t>Breakfast is important.  It gives us energy for the day.  Some people have a simple breakfast when they are busy.  Breakfast is different from place to place and (from) country to country.  Wherever you go, you can enjoy a local breakfast with food that is grown locally.</a:t>
            </a:r>
          </a:p>
        </p:txBody>
      </p:sp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B0635272-4DD2-86D5-BD32-4C24483624E2}"/>
              </a:ext>
            </a:extLst>
          </p:cNvPr>
          <p:cNvSpPr/>
          <p:nvPr/>
        </p:nvSpPr>
        <p:spPr>
          <a:xfrm>
            <a:off x="0" y="0"/>
            <a:ext cx="12192000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en-US" altLang="ja-JP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LESSON 1/Part 1/Summary</a:t>
            </a:r>
          </a:p>
        </p:txBody>
      </p:sp>
      <p:pic>
        <p:nvPicPr>
          <p:cNvPr id="2" name="図 1">
            <a:hlinkClick r:id="rId4" action="ppaction://hlinksldjump"/>
            <a:extLst>
              <a:ext uri="{FF2B5EF4-FFF2-40B4-BE49-F238E27FC236}">
                <a16:creationId xmlns:a16="http://schemas.microsoft.com/office/drawing/2014/main" id="{3E4123CC-CAB2-3647-50AB-513D12A8A68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20000" y="6120000"/>
            <a:ext cx="540000" cy="540000"/>
          </a:xfrm>
          <a:prstGeom prst="rect">
            <a:avLst/>
          </a:prstGeom>
        </p:spPr>
      </p:pic>
      <p:pic>
        <p:nvPicPr>
          <p:cNvPr id="4" name="18 トラック 18">
            <a:hlinkClick r:id="" action="ppaction://media"/>
            <a:extLst>
              <a:ext uri="{FF2B5EF4-FFF2-40B4-BE49-F238E27FC236}">
                <a16:creationId xmlns:a16="http://schemas.microsoft.com/office/drawing/2014/main" id="{2071697B-B217-3258-2D0F-4C3A785C6E1C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4811" end="1550.9375"/>
                </p14:media>
              </p:ext>
            </p:ext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825999" y="6120000"/>
            <a:ext cx="540000" cy="5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5848307"/>
      </p:ext>
    </p:extLst>
  </p:cSld>
  <p:clrMapOvr>
    <a:masterClrMapping/>
  </p:clrMapOvr>
  <p:transition advClick="0">
    <p:fade/>
  </p:transition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7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6763907C-3793-7807-B664-2689262F353E}"/>
              </a:ext>
            </a:extLst>
          </p:cNvPr>
          <p:cNvSpPr/>
          <p:nvPr/>
        </p:nvSpPr>
        <p:spPr>
          <a:xfrm>
            <a:off x="0" y="0"/>
            <a:ext cx="12192000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ja-JP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LESSON 1/Introduction/Keywords</a:t>
            </a:r>
            <a:endParaRPr lang="ja-JP" alt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" name="タイトル 1">
            <a:extLst>
              <a:ext uri="{FF2B5EF4-FFF2-40B4-BE49-F238E27FC236}">
                <a16:creationId xmlns:a16="http://schemas.microsoft.com/office/drawing/2014/main" id="{2334036C-2F5F-96FD-2EF5-B5F8B8C3FA0F}"/>
              </a:ext>
            </a:extLst>
          </p:cNvPr>
          <p:cNvSpPr txBox="1">
            <a:spLocks/>
          </p:cNvSpPr>
          <p:nvPr/>
        </p:nvSpPr>
        <p:spPr>
          <a:xfrm>
            <a:off x="336000" y="1222643"/>
            <a:ext cx="11520000" cy="4897984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+mj-cs"/>
              </a:defRPr>
            </a:lvl1pPr>
          </a:lstStyle>
          <a:p>
            <a:pPr>
              <a:lnSpc>
                <a:spcPct val="120000"/>
              </a:lnSpc>
            </a:pPr>
            <a:r>
              <a:rPr lang="en-US" altLang="ja-JP" sz="32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Do you think that many Japanese still have rice and miso soup for breakfast?  You might prefer bread for breakfast.  This picture shows a French breakfast at a cafe.  When you go abroad, you will find that each country has its own styles and customs for breakfast.  Breakfast is a part of each country’s culture.</a:t>
            </a: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CB78DBB8-150A-3482-DF8A-62326A034C9D}"/>
              </a:ext>
            </a:extLst>
          </p:cNvPr>
          <p:cNvSpPr txBox="1"/>
          <p:nvPr/>
        </p:nvSpPr>
        <p:spPr>
          <a:xfrm>
            <a:off x="763816" y="637871"/>
            <a:ext cx="2431447" cy="584775"/>
          </a:xfrm>
          <a:prstGeom prst="rect">
            <a:avLst/>
          </a:prstGeom>
          <a:solidFill>
            <a:srgbClr val="F0812A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ja-JP" sz="3200" dirty="0">
                <a:solidFill>
                  <a:schemeClr val="bg1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breakfast</a:t>
            </a:r>
            <a:endParaRPr kumimoji="1" lang="ja-JP" altLang="en-US" sz="3200" dirty="0">
              <a:solidFill>
                <a:schemeClr val="bg1"/>
              </a:solidFill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6B11BAD2-9156-384C-1FAA-70CE2559B626}"/>
              </a:ext>
            </a:extLst>
          </p:cNvPr>
          <p:cNvSpPr txBox="1"/>
          <p:nvPr/>
        </p:nvSpPr>
        <p:spPr>
          <a:xfrm>
            <a:off x="3486468" y="637870"/>
            <a:ext cx="2431447" cy="584775"/>
          </a:xfrm>
          <a:prstGeom prst="rect">
            <a:avLst/>
          </a:prstGeom>
          <a:solidFill>
            <a:srgbClr val="F0812A"/>
          </a:solidFill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3200" dirty="0">
                <a:solidFill>
                  <a:schemeClr val="bg1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style</a:t>
            </a:r>
            <a:endParaRPr kumimoji="1" lang="ja-JP" altLang="en-US" sz="3200" dirty="0">
              <a:solidFill>
                <a:schemeClr val="bg1"/>
              </a:solidFill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1AA43B53-1182-9468-49F5-6ABE3310B992}"/>
              </a:ext>
            </a:extLst>
          </p:cNvPr>
          <p:cNvSpPr txBox="1"/>
          <p:nvPr/>
        </p:nvSpPr>
        <p:spPr>
          <a:xfrm>
            <a:off x="6203465" y="637869"/>
            <a:ext cx="2431447" cy="584775"/>
          </a:xfrm>
          <a:prstGeom prst="rect">
            <a:avLst/>
          </a:prstGeom>
          <a:solidFill>
            <a:srgbClr val="F0812A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ja-JP" sz="3200" dirty="0">
                <a:solidFill>
                  <a:schemeClr val="bg1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custom</a:t>
            </a:r>
            <a:endParaRPr kumimoji="1" lang="ja-JP" altLang="en-US" sz="3200" dirty="0">
              <a:solidFill>
                <a:schemeClr val="bg1"/>
              </a:solidFill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74B83A36-3A21-C427-1579-72479E8A1166}"/>
              </a:ext>
            </a:extLst>
          </p:cNvPr>
          <p:cNvSpPr txBox="1"/>
          <p:nvPr/>
        </p:nvSpPr>
        <p:spPr>
          <a:xfrm>
            <a:off x="8920462" y="637868"/>
            <a:ext cx="2431447" cy="584775"/>
          </a:xfrm>
          <a:prstGeom prst="rect">
            <a:avLst/>
          </a:prstGeom>
          <a:solidFill>
            <a:srgbClr val="F0812A"/>
          </a:solidFill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3200" dirty="0">
                <a:solidFill>
                  <a:schemeClr val="bg1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culture</a:t>
            </a:r>
            <a:endParaRPr kumimoji="1" lang="ja-JP" altLang="en-US" sz="3200" dirty="0">
              <a:solidFill>
                <a:schemeClr val="bg1"/>
              </a:solidFill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</p:txBody>
      </p:sp>
      <p:pic>
        <p:nvPicPr>
          <p:cNvPr id="2" name="図 1">
            <a:hlinkClick r:id="rId4" action="ppaction://hlinksldjump"/>
            <a:extLst>
              <a:ext uri="{FF2B5EF4-FFF2-40B4-BE49-F238E27FC236}">
                <a16:creationId xmlns:a16="http://schemas.microsoft.com/office/drawing/2014/main" id="{1C0A3CCF-BF7A-F117-595E-B2310FE1E6C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20000" y="6120000"/>
            <a:ext cx="540000" cy="540000"/>
          </a:xfrm>
          <a:prstGeom prst="rect">
            <a:avLst/>
          </a:prstGeom>
        </p:spPr>
      </p:pic>
      <p:pic>
        <p:nvPicPr>
          <p:cNvPr id="3" name="図 2">
            <a:extLst>
              <a:ext uri="{FF2B5EF4-FFF2-40B4-BE49-F238E27FC236}">
                <a16:creationId xmlns:a16="http://schemas.microsoft.com/office/drawing/2014/main" id="{C2C6E61C-F370-1463-0C2A-CA59F02FDE6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9593" y="6120000"/>
            <a:ext cx="540000" cy="540000"/>
          </a:xfrm>
          <a:prstGeom prst="rect">
            <a:avLst/>
          </a:prstGeom>
        </p:spPr>
      </p:pic>
      <p:pic>
        <p:nvPicPr>
          <p:cNvPr id="5" name="07 トラック 7">
            <a:hlinkClick r:id="" action="ppaction://media"/>
            <a:extLst>
              <a:ext uri="{FF2B5EF4-FFF2-40B4-BE49-F238E27FC236}">
                <a16:creationId xmlns:a16="http://schemas.microsoft.com/office/drawing/2014/main" id="{327E47D8-DEFE-D178-7E75-CA08100D53DC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2585" end="1426.8125"/>
                </p14:media>
              </p:ext>
            </p:ext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826000" y="6120000"/>
            <a:ext cx="540000" cy="5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3093053"/>
      </p:ext>
    </p:extLst>
  </p:cSld>
  <p:clrMapOvr>
    <a:masterClrMapping/>
  </p:clrMapOvr>
  <p:transition advClick="0">
    <p:fad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4" grpId="0"/>
      <p:bldP spid="4" grpId="1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四角形: 角を丸くする 8">
            <a:extLst>
              <a:ext uri="{FF2B5EF4-FFF2-40B4-BE49-F238E27FC236}">
                <a16:creationId xmlns:a16="http://schemas.microsoft.com/office/drawing/2014/main" id="{C6529182-2819-5859-1FD1-801D7CBF85AD}"/>
              </a:ext>
            </a:extLst>
          </p:cNvPr>
          <p:cNvSpPr/>
          <p:nvPr/>
        </p:nvSpPr>
        <p:spPr>
          <a:xfrm>
            <a:off x="3313802" y="2924493"/>
            <a:ext cx="5564395" cy="1009014"/>
          </a:xfrm>
          <a:prstGeom prst="roundRect">
            <a:avLst/>
          </a:prstGeom>
          <a:solidFill>
            <a:srgbClr val="5877B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4000" b="1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True or False</a:t>
            </a:r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1DC28BBC-BDD4-3A69-5387-8150CBDF5FC8}"/>
              </a:ext>
            </a:extLst>
          </p:cNvPr>
          <p:cNvSpPr/>
          <p:nvPr/>
        </p:nvSpPr>
        <p:spPr>
          <a:xfrm>
            <a:off x="0" y="0"/>
            <a:ext cx="12192000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en-US" altLang="ja-JP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LESSON 1/Part 1/True or False</a:t>
            </a:r>
          </a:p>
        </p:txBody>
      </p:sp>
      <p:pic>
        <p:nvPicPr>
          <p:cNvPr id="3" name="図 2">
            <a:hlinkClick r:id="rId2" action="ppaction://hlinksldjump"/>
            <a:extLst>
              <a:ext uri="{FF2B5EF4-FFF2-40B4-BE49-F238E27FC236}">
                <a16:creationId xmlns:a16="http://schemas.microsoft.com/office/drawing/2014/main" id="{B0707B57-9B46-6373-4397-537EE87B07A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20000" y="6120000"/>
            <a:ext cx="540000" cy="5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7837797"/>
      </p:ext>
    </p:extLst>
  </p:cSld>
  <p:clrMapOvr>
    <a:masterClrMapping/>
  </p:clrMapOvr>
  <p:transition advClick="0">
    <p:fade/>
  </p:transition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テキスト プレースホルダー 2">
            <a:extLst>
              <a:ext uri="{FF2B5EF4-FFF2-40B4-BE49-F238E27FC236}">
                <a16:creationId xmlns:a16="http://schemas.microsoft.com/office/drawing/2014/main" id="{61657182-4292-6FCA-6553-3266347CE50D}"/>
              </a:ext>
            </a:extLst>
          </p:cNvPr>
          <p:cNvSpPr txBox="1">
            <a:spLocks/>
          </p:cNvSpPr>
          <p:nvPr/>
        </p:nvSpPr>
        <p:spPr>
          <a:xfrm>
            <a:off x="367942" y="5486186"/>
            <a:ext cx="3793092" cy="631782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kumimoji="1" sz="2800" kern="1200">
                <a:solidFill>
                  <a:schemeClr val="tx1"/>
                </a:solidFill>
                <a:effectLst>
                  <a:outerShdw blurRad="50800" dist="38100" dir="2700000" algn="tl" rotWithShape="0">
                    <a:schemeClr val="bg1"/>
                  </a:outerShdw>
                </a:effectLst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400" kern="1200">
                <a:solidFill>
                  <a:schemeClr val="tx1"/>
                </a:solidFill>
                <a:effectLst>
                  <a:outerShdw blurRad="50800" dist="38100" dir="2700000" algn="tl" rotWithShape="0">
                    <a:schemeClr val="bg1"/>
                  </a:outerShdw>
                </a:effectLst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tx1"/>
                </a:solidFill>
                <a:effectLst>
                  <a:outerShdw blurRad="50800" dist="38100" dir="2700000" algn="tl" rotWithShape="0">
                    <a:schemeClr val="bg1"/>
                  </a:outerShdw>
                </a:effectLst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effectLst>
                  <a:outerShdw blurRad="50800" dist="38100" dir="2700000" algn="tl" rotWithShape="0">
                    <a:schemeClr val="bg1"/>
                  </a:outerShdw>
                </a:effectLst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effectLst>
                  <a:outerShdw blurRad="50800" dist="38100" dir="2700000" algn="tl" rotWithShape="0">
                    <a:schemeClr val="bg1"/>
                  </a:outerShdw>
                </a:effectLst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715963" indent="-715963">
              <a:buNone/>
            </a:pPr>
            <a:r>
              <a:rPr lang="en-US" altLang="ja-JP" sz="4000" kern="1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Answer</a:t>
            </a:r>
            <a:r>
              <a:rPr lang="ja-JP" altLang="en-US" sz="4000" kern="1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（      ）</a:t>
            </a:r>
            <a:endParaRPr lang="en-US" altLang="ja-JP" sz="4000" kern="100" dirty="0">
              <a:solidFill>
                <a:schemeClr val="tx1">
                  <a:lumMod val="75000"/>
                  <a:lumOff val="25000"/>
                </a:schemeClr>
              </a:solidFill>
              <a:effectLst/>
            </a:endParaRPr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07345650-3945-3061-5B54-236083442204}"/>
              </a:ext>
            </a:extLst>
          </p:cNvPr>
          <p:cNvSpPr/>
          <p:nvPr/>
        </p:nvSpPr>
        <p:spPr>
          <a:xfrm>
            <a:off x="0" y="0"/>
            <a:ext cx="12192000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en-US" altLang="ja-JP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LESSON 1/Part 1/True or False</a:t>
            </a:r>
          </a:p>
        </p:txBody>
      </p:sp>
      <p:sp>
        <p:nvSpPr>
          <p:cNvPr id="12" name="テキスト プレースホルダー 2">
            <a:extLst>
              <a:ext uri="{FF2B5EF4-FFF2-40B4-BE49-F238E27FC236}">
                <a16:creationId xmlns:a16="http://schemas.microsoft.com/office/drawing/2014/main" id="{A06A0C67-DE78-8B3E-C568-122522A76F6E}"/>
              </a:ext>
            </a:extLst>
          </p:cNvPr>
          <p:cNvSpPr txBox="1">
            <a:spLocks/>
          </p:cNvSpPr>
          <p:nvPr/>
        </p:nvSpPr>
        <p:spPr>
          <a:xfrm>
            <a:off x="0" y="360000"/>
            <a:ext cx="2848303" cy="720000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kumimoji="1" sz="2800" kern="1200">
                <a:solidFill>
                  <a:schemeClr val="tx1"/>
                </a:solidFill>
                <a:effectLst>
                  <a:outerShdw blurRad="50800" dist="38100" dir="2700000" algn="tl" rotWithShape="0">
                    <a:schemeClr val="bg1"/>
                  </a:outerShdw>
                </a:effectLst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400" kern="1200">
                <a:solidFill>
                  <a:schemeClr val="tx1"/>
                </a:solidFill>
                <a:effectLst>
                  <a:outerShdw blurRad="50800" dist="38100" dir="2700000" algn="tl" rotWithShape="0">
                    <a:schemeClr val="bg1"/>
                  </a:outerShdw>
                </a:effectLst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tx1"/>
                </a:solidFill>
                <a:effectLst>
                  <a:outerShdw blurRad="50800" dist="38100" dir="2700000" algn="tl" rotWithShape="0">
                    <a:schemeClr val="bg1"/>
                  </a:outerShdw>
                </a:effectLst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effectLst>
                  <a:outerShdw blurRad="50800" dist="38100" dir="2700000" algn="tl" rotWithShape="0">
                    <a:schemeClr val="bg1"/>
                  </a:outerShdw>
                </a:effectLst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effectLst>
                  <a:outerShdw blurRad="50800" dist="38100" dir="2700000" algn="tl" rotWithShape="0">
                    <a:schemeClr val="bg1"/>
                  </a:outerShdw>
                </a:effectLst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715963" indent="-715963">
              <a:buNone/>
            </a:pPr>
            <a:r>
              <a:rPr lang="ja-JP" altLang="en-US" sz="2400" kern="1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　</a:t>
            </a:r>
            <a:r>
              <a:rPr lang="en-US" altLang="ja-JP" sz="2400" kern="1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True or False </a:t>
            </a:r>
            <a:r>
              <a:rPr lang="ja-JP" altLang="en-US" sz="2400" kern="1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①</a:t>
            </a:r>
            <a:endParaRPr lang="en-US" altLang="ja-JP" sz="2400" kern="100" dirty="0">
              <a:solidFill>
                <a:schemeClr val="tx1">
                  <a:lumMod val="75000"/>
                  <a:lumOff val="25000"/>
                </a:schemeClr>
              </a:solidFill>
              <a:effectLst/>
            </a:endParaRPr>
          </a:p>
        </p:txBody>
      </p:sp>
      <p:sp>
        <p:nvSpPr>
          <p:cNvPr id="14" name="テキスト プレースホルダー 2">
            <a:extLst>
              <a:ext uri="{FF2B5EF4-FFF2-40B4-BE49-F238E27FC236}">
                <a16:creationId xmlns:a16="http://schemas.microsoft.com/office/drawing/2014/main" id="{54435D9C-8D3C-9EA1-AA6E-CDAF808AF2B7}"/>
              </a:ext>
            </a:extLst>
          </p:cNvPr>
          <p:cNvSpPr txBox="1">
            <a:spLocks/>
          </p:cNvSpPr>
          <p:nvPr/>
        </p:nvSpPr>
        <p:spPr>
          <a:xfrm>
            <a:off x="2737669" y="5486186"/>
            <a:ext cx="850373" cy="631782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kumimoji="1" sz="2800" kern="1200">
                <a:solidFill>
                  <a:schemeClr val="tx1"/>
                </a:solidFill>
                <a:effectLst>
                  <a:outerShdw blurRad="50800" dist="38100" dir="2700000" algn="tl" rotWithShape="0">
                    <a:schemeClr val="bg1"/>
                  </a:outerShdw>
                </a:effectLst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400" kern="1200">
                <a:solidFill>
                  <a:schemeClr val="tx1"/>
                </a:solidFill>
                <a:effectLst>
                  <a:outerShdw blurRad="50800" dist="38100" dir="2700000" algn="tl" rotWithShape="0">
                    <a:schemeClr val="bg1"/>
                  </a:outerShdw>
                </a:effectLst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tx1"/>
                </a:solidFill>
                <a:effectLst>
                  <a:outerShdw blurRad="50800" dist="38100" dir="2700000" algn="tl" rotWithShape="0">
                    <a:schemeClr val="bg1"/>
                  </a:outerShdw>
                </a:effectLst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effectLst>
                  <a:outerShdw blurRad="50800" dist="38100" dir="2700000" algn="tl" rotWithShape="0">
                    <a:schemeClr val="bg1"/>
                  </a:outerShdw>
                </a:effectLst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effectLst>
                  <a:outerShdw blurRad="50800" dist="38100" dir="2700000" algn="tl" rotWithShape="0">
                    <a:schemeClr val="bg1"/>
                  </a:outerShdw>
                </a:effectLst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715963" indent="-715963" algn="ctr">
              <a:buNone/>
            </a:pPr>
            <a:r>
              <a:rPr lang="en-US" altLang="ja-JP" sz="4000" kern="100" dirty="0">
                <a:solidFill>
                  <a:srgbClr val="FF0000"/>
                </a:solidFill>
                <a:effectLst/>
              </a:rPr>
              <a:t>T</a:t>
            </a:r>
          </a:p>
        </p:txBody>
      </p:sp>
      <p:sp>
        <p:nvSpPr>
          <p:cNvPr id="15" name="タイトル 1">
            <a:extLst>
              <a:ext uri="{FF2B5EF4-FFF2-40B4-BE49-F238E27FC236}">
                <a16:creationId xmlns:a16="http://schemas.microsoft.com/office/drawing/2014/main" id="{3BB2FBB1-AC0F-1E15-EF74-2EC378EB0D2F}"/>
              </a:ext>
            </a:extLst>
          </p:cNvPr>
          <p:cNvSpPr txBox="1">
            <a:spLocks/>
          </p:cNvSpPr>
          <p:nvPr/>
        </p:nvSpPr>
        <p:spPr>
          <a:xfrm>
            <a:off x="367942" y="1080000"/>
            <a:ext cx="11520000" cy="5040000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+mj-cs"/>
              </a:defRPr>
            </a:lvl1pPr>
          </a:lstStyle>
          <a:p>
            <a:pPr>
              <a:lnSpc>
                <a:spcPct val="120000"/>
              </a:lnSpc>
            </a:pPr>
            <a:r>
              <a:rPr lang="en-US" altLang="ja-JP" sz="36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Some people only drink a smoothie or juice for breakfast because they are busy in the morning. </a:t>
            </a:r>
            <a:endParaRPr lang="en-US" altLang="ja-JP" sz="3600" kern="1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2" name="図 1">
            <a:hlinkClick r:id="rId4" action="ppaction://hlinksldjump"/>
            <a:extLst>
              <a:ext uri="{FF2B5EF4-FFF2-40B4-BE49-F238E27FC236}">
                <a16:creationId xmlns:a16="http://schemas.microsoft.com/office/drawing/2014/main" id="{93702B38-B881-3F2B-FD46-522D0AA8633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20000" y="6120000"/>
            <a:ext cx="540000" cy="540000"/>
          </a:xfrm>
          <a:prstGeom prst="rect">
            <a:avLst/>
          </a:prstGeom>
        </p:spPr>
      </p:pic>
      <p:pic>
        <p:nvPicPr>
          <p:cNvPr id="4" name="図 3">
            <a:extLst>
              <a:ext uri="{FF2B5EF4-FFF2-40B4-BE49-F238E27FC236}">
                <a16:creationId xmlns:a16="http://schemas.microsoft.com/office/drawing/2014/main" id="{0F47DE5F-05D2-9DF4-BC8E-6688E62E192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9593" y="6120000"/>
            <a:ext cx="540000" cy="540000"/>
          </a:xfrm>
          <a:prstGeom prst="rect">
            <a:avLst/>
          </a:prstGeom>
        </p:spPr>
      </p:pic>
      <p:pic>
        <p:nvPicPr>
          <p:cNvPr id="6" name="図 5">
            <a:extLst>
              <a:ext uri="{FF2B5EF4-FFF2-40B4-BE49-F238E27FC236}">
                <a16:creationId xmlns:a16="http://schemas.microsoft.com/office/drawing/2014/main" id="{A5262F5A-DB76-428A-A7EC-4D18C5889FC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3186" y="6120000"/>
            <a:ext cx="540000" cy="540000"/>
          </a:xfrm>
          <a:prstGeom prst="rect">
            <a:avLst/>
          </a:prstGeom>
        </p:spPr>
      </p:pic>
      <p:pic>
        <p:nvPicPr>
          <p:cNvPr id="3" name="19 トラック 19">
            <a:hlinkClick r:id="" action="ppaction://media"/>
            <a:extLst>
              <a:ext uri="{FF2B5EF4-FFF2-40B4-BE49-F238E27FC236}">
                <a16:creationId xmlns:a16="http://schemas.microsoft.com/office/drawing/2014/main" id="{CCCE9FAF-B44C-9C0D-22DF-78174A5E5752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4669" end="16930.8125"/>
                </p14:media>
              </p:ext>
            </p:extLst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826000" y="6117968"/>
            <a:ext cx="540000" cy="5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8906583"/>
      </p:ext>
    </p:extLst>
  </p:cSld>
  <p:clrMapOvr>
    <a:masterClrMapping/>
  </p:clrMapOvr>
  <p:transition advClick="0">
    <p:fad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2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5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  <p:bldLst>
      <p:bldP spid="14" grpId="0"/>
      <p:bldP spid="14" grpId="1"/>
      <p:bldP spid="15" grpId="0"/>
      <p:bldP spid="15" grpId="1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テキスト プレースホルダー 2">
            <a:extLst>
              <a:ext uri="{FF2B5EF4-FFF2-40B4-BE49-F238E27FC236}">
                <a16:creationId xmlns:a16="http://schemas.microsoft.com/office/drawing/2014/main" id="{5F065952-9CEE-31AB-4BC0-10A058E7D215}"/>
              </a:ext>
            </a:extLst>
          </p:cNvPr>
          <p:cNvSpPr txBox="1">
            <a:spLocks/>
          </p:cNvSpPr>
          <p:nvPr/>
        </p:nvSpPr>
        <p:spPr>
          <a:xfrm>
            <a:off x="367942" y="5486186"/>
            <a:ext cx="3793092" cy="631782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kumimoji="1" sz="2800" kern="1200">
                <a:solidFill>
                  <a:schemeClr val="tx1"/>
                </a:solidFill>
                <a:effectLst>
                  <a:outerShdw blurRad="50800" dist="38100" dir="2700000" algn="tl" rotWithShape="0">
                    <a:schemeClr val="bg1"/>
                  </a:outerShdw>
                </a:effectLst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400" kern="1200">
                <a:solidFill>
                  <a:schemeClr val="tx1"/>
                </a:solidFill>
                <a:effectLst>
                  <a:outerShdw blurRad="50800" dist="38100" dir="2700000" algn="tl" rotWithShape="0">
                    <a:schemeClr val="bg1"/>
                  </a:outerShdw>
                </a:effectLst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tx1"/>
                </a:solidFill>
                <a:effectLst>
                  <a:outerShdw blurRad="50800" dist="38100" dir="2700000" algn="tl" rotWithShape="0">
                    <a:schemeClr val="bg1"/>
                  </a:outerShdw>
                </a:effectLst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effectLst>
                  <a:outerShdw blurRad="50800" dist="38100" dir="2700000" algn="tl" rotWithShape="0">
                    <a:schemeClr val="bg1"/>
                  </a:outerShdw>
                </a:effectLst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effectLst>
                  <a:outerShdw blurRad="50800" dist="38100" dir="2700000" algn="tl" rotWithShape="0">
                    <a:schemeClr val="bg1"/>
                  </a:outerShdw>
                </a:effectLst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715963" indent="-715963">
              <a:buNone/>
            </a:pPr>
            <a:r>
              <a:rPr lang="en-US" altLang="ja-JP" sz="4000" kern="1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Answer</a:t>
            </a:r>
            <a:r>
              <a:rPr lang="ja-JP" altLang="en-US" sz="4000" kern="1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（      ）</a:t>
            </a:r>
            <a:endParaRPr lang="en-US" altLang="ja-JP" sz="4000" kern="100" dirty="0">
              <a:solidFill>
                <a:schemeClr val="tx1">
                  <a:lumMod val="75000"/>
                  <a:lumOff val="25000"/>
                </a:schemeClr>
              </a:solidFill>
              <a:effectLst/>
            </a:endParaRPr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07345650-3945-3061-5B54-236083442204}"/>
              </a:ext>
            </a:extLst>
          </p:cNvPr>
          <p:cNvSpPr/>
          <p:nvPr/>
        </p:nvSpPr>
        <p:spPr>
          <a:xfrm>
            <a:off x="0" y="0"/>
            <a:ext cx="12192000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en-US" altLang="ja-JP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LESSON 1/Part 1/True or False</a:t>
            </a:r>
          </a:p>
        </p:txBody>
      </p:sp>
      <p:sp>
        <p:nvSpPr>
          <p:cNvPr id="12" name="テキスト プレースホルダー 2">
            <a:extLst>
              <a:ext uri="{FF2B5EF4-FFF2-40B4-BE49-F238E27FC236}">
                <a16:creationId xmlns:a16="http://schemas.microsoft.com/office/drawing/2014/main" id="{A06A0C67-DE78-8B3E-C568-122522A76F6E}"/>
              </a:ext>
            </a:extLst>
          </p:cNvPr>
          <p:cNvSpPr txBox="1">
            <a:spLocks/>
          </p:cNvSpPr>
          <p:nvPr/>
        </p:nvSpPr>
        <p:spPr>
          <a:xfrm>
            <a:off x="0" y="360000"/>
            <a:ext cx="3092521" cy="720000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kumimoji="1" sz="2800" kern="1200">
                <a:solidFill>
                  <a:schemeClr val="tx1"/>
                </a:solidFill>
                <a:effectLst>
                  <a:outerShdw blurRad="50800" dist="38100" dir="2700000" algn="tl" rotWithShape="0">
                    <a:schemeClr val="bg1"/>
                  </a:outerShdw>
                </a:effectLst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400" kern="1200">
                <a:solidFill>
                  <a:schemeClr val="tx1"/>
                </a:solidFill>
                <a:effectLst>
                  <a:outerShdw blurRad="50800" dist="38100" dir="2700000" algn="tl" rotWithShape="0">
                    <a:schemeClr val="bg1"/>
                  </a:outerShdw>
                </a:effectLst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tx1"/>
                </a:solidFill>
                <a:effectLst>
                  <a:outerShdw blurRad="50800" dist="38100" dir="2700000" algn="tl" rotWithShape="0">
                    <a:schemeClr val="bg1"/>
                  </a:outerShdw>
                </a:effectLst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effectLst>
                  <a:outerShdw blurRad="50800" dist="38100" dir="2700000" algn="tl" rotWithShape="0">
                    <a:schemeClr val="bg1"/>
                  </a:outerShdw>
                </a:effectLst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effectLst>
                  <a:outerShdw blurRad="50800" dist="38100" dir="2700000" algn="tl" rotWithShape="0">
                    <a:schemeClr val="bg1"/>
                  </a:outerShdw>
                </a:effectLst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715963" indent="-715963">
              <a:buNone/>
            </a:pPr>
            <a:r>
              <a:rPr lang="ja-JP" altLang="en-US" sz="2400" kern="1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　</a:t>
            </a:r>
            <a:r>
              <a:rPr lang="en-US" altLang="ja-JP" sz="2400" kern="1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True or False </a:t>
            </a:r>
            <a:r>
              <a:rPr lang="ja-JP" altLang="en-US" sz="2400" kern="1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②</a:t>
            </a:r>
            <a:endParaRPr lang="en-US" altLang="ja-JP" sz="2400" kern="100" dirty="0">
              <a:solidFill>
                <a:schemeClr val="tx1">
                  <a:lumMod val="75000"/>
                  <a:lumOff val="25000"/>
                </a:schemeClr>
              </a:solidFill>
              <a:effectLst/>
            </a:endParaRPr>
          </a:p>
        </p:txBody>
      </p:sp>
      <p:sp>
        <p:nvSpPr>
          <p:cNvPr id="14" name="テキスト プレースホルダー 2">
            <a:extLst>
              <a:ext uri="{FF2B5EF4-FFF2-40B4-BE49-F238E27FC236}">
                <a16:creationId xmlns:a16="http://schemas.microsoft.com/office/drawing/2014/main" id="{54435D9C-8D3C-9EA1-AA6E-CDAF808AF2B7}"/>
              </a:ext>
            </a:extLst>
          </p:cNvPr>
          <p:cNvSpPr txBox="1">
            <a:spLocks/>
          </p:cNvSpPr>
          <p:nvPr/>
        </p:nvSpPr>
        <p:spPr>
          <a:xfrm>
            <a:off x="2716517" y="5486186"/>
            <a:ext cx="850373" cy="631782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kumimoji="1" sz="2800" kern="1200">
                <a:solidFill>
                  <a:schemeClr val="tx1"/>
                </a:solidFill>
                <a:effectLst>
                  <a:outerShdw blurRad="50800" dist="38100" dir="2700000" algn="tl" rotWithShape="0">
                    <a:schemeClr val="bg1"/>
                  </a:outerShdw>
                </a:effectLst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400" kern="1200">
                <a:solidFill>
                  <a:schemeClr val="tx1"/>
                </a:solidFill>
                <a:effectLst>
                  <a:outerShdw blurRad="50800" dist="38100" dir="2700000" algn="tl" rotWithShape="0">
                    <a:schemeClr val="bg1"/>
                  </a:outerShdw>
                </a:effectLst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tx1"/>
                </a:solidFill>
                <a:effectLst>
                  <a:outerShdw blurRad="50800" dist="38100" dir="2700000" algn="tl" rotWithShape="0">
                    <a:schemeClr val="bg1"/>
                  </a:outerShdw>
                </a:effectLst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effectLst>
                  <a:outerShdw blurRad="50800" dist="38100" dir="2700000" algn="tl" rotWithShape="0">
                    <a:schemeClr val="bg1"/>
                  </a:outerShdw>
                </a:effectLst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effectLst>
                  <a:outerShdw blurRad="50800" dist="38100" dir="2700000" algn="tl" rotWithShape="0">
                    <a:schemeClr val="bg1"/>
                  </a:outerShdw>
                </a:effectLst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715963" indent="-715963" algn="ctr">
              <a:buNone/>
            </a:pPr>
            <a:r>
              <a:rPr lang="en-US" altLang="ja-JP" sz="4000" kern="100" dirty="0">
                <a:solidFill>
                  <a:srgbClr val="FF0000"/>
                </a:solidFill>
                <a:effectLst/>
              </a:rPr>
              <a:t>F</a:t>
            </a:r>
          </a:p>
        </p:txBody>
      </p:sp>
      <p:sp>
        <p:nvSpPr>
          <p:cNvPr id="15" name="タイトル 1">
            <a:extLst>
              <a:ext uri="{FF2B5EF4-FFF2-40B4-BE49-F238E27FC236}">
                <a16:creationId xmlns:a16="http://schemas.microsoft.com/office/drawing/2014/main" id="{3BB2FBB1-AC0F-1E15-EF74-2EC378EB0D2F}"/>
              </a:ext>
            </a:extLst>
          </p:cNvPr>
          <p:cNvSpPr txBox="1">
            <a:spLocks/>
          </p:cNvSpPr>
          <p:nvPr/>
        </p:nvSpPr>
        <p:spPr>
          <a:xfrm>
            <a:off x="336000" y="1080000"/>
            <a:ext cx="11520000" cy="5039999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+mj-cs"/>
              </a:defRPr>
            </a:lvl1pPr>
          </a:lstStyle>
          <a:p>
            <a:pPr>
              <a:lnSpc>
                <a:spcPct val="120000"/>
              </a:lnSpc>
            </a:pPr>
            <a:r>
              <a:rPr lang="en-US" altLang="ja-JP" sz="36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When you visit a coastal resort, you’ll be served wild plants and mushrooms.</a:t>
            </a:r>
            <a:endParaRPr lang="en-US" altLang="ja-JP" sz="3600" kern="1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2" name="図 1">
            <a:hlinkClick r:id="rId4" action="ppaction://hlinksldjump"/>
            <a:extLst>
              <a:ext uri="{FF2B5EF4-FFF2-40B4-BE49-F238E27FC236}">
                <a16:creationId xmlns:a16="http://schemas.microsoft.com/office/drawing/2014/main" id="{142E3BAB-49B4-15BB-2475-27CB68BADD8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20000" y="6120000"/>
            <a:ext cx="540000" cy="540000"/>
          </a:xfrm>
          <a:prstGeom prst="rect">
            <a:avLst/>
          </a:prstGeom>
        </p:spPr>
      </p:pic>
      <p:pic>
        <p:nvPicPr>
          <p:cNvPr id="3" name="図 2">
            <a:extLst>
              <a:ext uri="{FF2B5EF4-FFF2-40B4-BE49-F238E27FC236}">
                <a16:creationId xmlns:a16="http://schemas.microsoft.com/office/drawing/2014/main" id="{DFAD7343-30DB-B88B-1F6D-7EFB45A83E8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9593" y="6120000"/>
            <a:ext cx="540000" cy="540000"/>
          </a:xfrm>
          <a:prstGeom prst="rect">
            <a:avLst/>
          </a:prstGeom>
        </p:spPr>
      </p:pic>
      <p:pic>
        <p:nvPicPr>
          <p:cNvPr id="4" name="図 3">
            <a:extLst>
              <a:ext uri="{FF2B5EF4-FFF2-40B4-BE49-F238E27FC236}">
                <a16:creationId xmlns:a16="http://schemas.microsoft.com/office/drawing/2014/main" id="{6761093E-3AB4-867E-64D6-6E7701EB56F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3186" y="6120000"/>
            <a:ext cx="540000" cy="540000"/>
          </a:xfrm>
          <a:prstGeom prst="rect">
            <a:avLst/>
          </a:prstGeom>
        </p:spPr>
      </p:pic>
      <p:pic>
        <p:nvPicPr>
          <p:cNvPr id="6" name="19 トラック 19">
            <a:hlinkClick r:id="" action="ppaction://media"/>
            <a:extLst>
              <a:ext uri="{FF2B5EF4-FFF2-40B4-BE49-F238E27FC236}">
                <a16:creationId xmlns:a16="http://schemas.microsoft.com/office/drawing/2014/main" id="{8C2B747E-A8DC-A32F-5AF8-10F3F19FB44B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4642" end="7525.8125"/>
                </p14:media>
              </p:ext>
            </p:extLst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826000" y="6117968"/>
            <a:ext cx="540000" cy="5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2830235"/>
      </p:ext>
    </p:extLst>
  </p:cSld>
  <p:clrMapOvr>
    <a:masterClrMapping/>
  </p:clrMapOvr>
  <p:transition advClick="0">
    <p:fad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4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14" grpId="0"/>
      <p:bldP spid="14" grpId="1"/>
      <p:bldP spid="15" grpId="0"/>
      <p:bldP spid="15" grpId="1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テキスト プレースホルダー 2">
            <a:extLst>
              <a:ext uri="{FF2B5EF4-FFF2-40B4-BE49-F238E27FC236}">
                <a16:creationId xmlns:a16="http://schemas.microsoft.com/office/drawing/2014/main" id="{130535DF-4AC1-06F4-C94C-607372F2F68F}"/>
              </a:ext>
            </a:extLst>
          </p:cNvPr>
          <p:cNvSpPr txBox="1">
            <a:spLocks/>
          </p:cNvSpPr>
          <p:nvPr/>
        </p:nvSpPr>
        <p:spPr>
          <a:xfrm>
            <a:off x="367942" y="5486186"/>
            <a:ext cx="3793092" cy="631782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kumimoji="1" sz="2800" kern="1200">
                <a:solidFill>
                  <a:schemeClr val="tx1"/>
                </a:solidFill>
                <a:effectLst>
                  <a:outerShdw blurRad="50800" dist="38100" dir="2700000" algn="tl" rotWithShape="0">
                    <a:schemeClr val="bg1"/>
                  </a:outerShdw>
                </a:effectLst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400" kern="1200">
                <a:solidFill>
                  <a:schemeClr val="tx1"/>
                </a:solidFill>
                <a:effectLst>
                  <a:outerShdw blurRad="50800" dist="38100" dir="2700000" algn="tl" rotWithShape="0">
                    <a:schemeClr val="bg1"/>
                  </a:outerShdw>
                </a:effectLst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tx1"/>
                </a:solidFill>
                <a:effectLst>
                  <a:outerShdw blurRad="50800" dist="38100" dir="2700000" algn="tl" rotWithShape="0">
                    <a:schemeClr val="bg1"/>
                  </a:outerShdw>
                </a:effectLst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effectLst>
                  <a:outerShdw blurRad="50800" dist="38100" dir="2700000" algn="tl" rotWithShape="0">
                    <a:schemeClr val="bg1"/>
                  </a:outerShdw>
                </a:effectLst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effectLst>
                  <a:outerShdw blurRad="50800" dist="38100" dir="2700000" algn="tl" rotWithShape="0">
                    <a:schemeClr val="bg1"/>
                  </a:outerShdw>
                </a:effectLst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715963" indent="-715963">
              <a:buNone/>
            </a:pPr>
            <a:r>
              <a:rPr lang="en-US" altLang="ja-JP" sz="4000" kern="1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Answer</a:t>
            </a:r>
            <a:r>
              <a:rPr lang="ja-JP" altLang="en-US" sz="4000" kern="1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（      ）</a:t>
            </a:r>
            <a:endParaRPr lang="en-US" altLang="ja-JP" sz="4000" kern="100" dirty="0">
              <a:solidFill>
                <a:schemeClr val="tx1">
                  <a:lumMod val="75000"/>
                  <a:lumOff val="25000"/>
                </a:schemeClr>
              </a:solidFill>
              <a:effectLst/>
            </a:endParaRPr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07345650-3945-3061-5B54-236083442204}"/>
              </a:ext>
            </a:extLst>
          </p:cNvPr>
          <p:cNvSpPr/>
          <p:nvPr/>
        </p:nvSpPr>
        <p:spPr>
          <a:xfrm>
            <a:off x="0" y="0"/>
            <a:ext cx="12192000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en-US" altLang="ja-JP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LESSON 1/Part 1/True or False</a:t>
            </a:r>
          </a:p>
        </p:txBody>
      </p:sp>
      <p:sp>
        <p:nvSpPr>
          <p:cNvPr id="14" name="テキスト プレースホルダー 2">
            <a:extLst>
              <a:ext uri="{FF2B5EF4-FFF2-40B4-BE49-F238E27FC236}">
                <a16:creationId xmlns:a16="http://schemas.microsoft.com/office/drawing/2014/main" id="{54435D9C-8D3C-9EA1-AA6E-CDAF808AF2B7}"/>
              </a:ext>
            </a:extLst>
          </p:cNvPr>
          <p:cNvSpPr txBox="1">
            <a:spLocks/>
          </p:cNvSpPr>
          <p:nvPr/>
        </p:nvSpPr>
        <p:spPr>
          <a:xfrm>
            <a:off x="2747339" y="5484154"/>
            <a:ext cx="850373" cy="631782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kumimoji="1" sz="2800" kern="1200">
                <a:solidFill>
                  <a:schemeClr val="tx1"/>
                </a:solidFill>
                <a:effectLst>
                  <a:outerShdw blurRad="50800" dist="38100" dir="2700000" algn="tl" rotWithShape="0">
                    <a:schemeClr val="bg1"/>
                  </a:outerShdw>
                </a:effectLst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400" kern="1200">
                <a:solidFill>
                  <a:schemeClr val="tx1"/>
                </a:solidFill>
                <a:effectLst>
                  <a:outerShdw blurRad="50800" dist="38100" dir="2700000" algn="tl" rotWithShape="0">
                    <a:schemeClr val="bg1"/>
                  </a:outerShdw>
                </a:effectLst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tx1"/>
                </a:solidFill>
                <a:effectLst>
                  <a:outerShdw blurRad="50800" dist="38100" dir="2700000" algn="tl" rotWithShape="0">
                    <a:schemeClr val="bg1"/>
                  </a:outerShdw>
                </a:effectLst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effectLst>
                  <a:outerShdw blurRad="50800" dist="38100" dir="2700000" algn="tl" rotWithShape="0">
                    <a:schemeClr val="bg1"/>
                  </a:outerShdw>
                </a:effectLst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effectLst>
                  <a:outerShdw blurRad="50800" dist="38100" dir="2700000" algn="tl" rotWithShape="0">
                    <a:schemeClr val="bg1"/>
                  </a:outerShdw>
                </a:effectLst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715963" indent="-715963" algn="ctr">
              <a:buNone/>
            </a:pPr>
            <a:r>
              <a:rPr lang="en-US" altLang="ja-JP" sz="4000" kern="100" dirty="0">
                <a:solidFill>
                  <a:srgbClr val="FF0000"/>
                </a:solidFill>
                <a:effectLst/>
              </a:rPr>
              <a:t>F</a:t>
            </a:r>
          </a:p>
        </p:txBody>
      </p:sp>
      <p:sp>
        <p:nvSpPr>
          <p:cNvPr id="15" name="タイトル 1">
            <a:extLst>
              <a:ext uri="{FF2B5EF4-FFF2-40B4-BE49-F238E27FC236}">
                <a16:creationId xmlns:a16="http://schemas.microsoft.com/office/drawing/2014/main" id="{3BB2FBB1-AC0F-1E15-EF74-2EC378EB0D2F}"/>
              </a:ext>
            </a:extLst>
          </p:cNvPr>
          <p:cNvSpPr txBox="1">
            <a:spLocks/>
          </p:cNvSpPr>
          <p:nvPr/>
        </p:nvSpPr>
        <p:spPr>
          <a:xfrm>
            <a:off x="336000" y="1080000"/>
            <a:ext cx="11520000" cy="5040000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+mj-cs"/>
              </a:defRPr>
            </a:lvl1pPr>
          </a:lstStyle>
          <a:p>
            <a:pPr>
              <a:lnSpc>
                <a:spcPct val="120000"/>
              </a:lnSpc>
            </a:pPr>
            <a:r>
              <a:rPr lang="en-US" altLang="ja-JP" sz="36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Breakfast is the same everywhere. </a:t>
            </a:r>
            <a:endParaRPr lang="en-US" altLang="ja-JP" sz="3600" kern="1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" name="テキスト プレースホルダー 2">
            <a:extLst>
              <a:ext uri="{FF2B5EF4-FFF2-40B4-BE49-F238E27FC236}">
                <a16:creationId xmlns:a16="http://schemas.microsoft.com/office/drawing/2014/main" id="{49B1BA8E-E3D5-D4C1-7AD5-922D213CBB87}"/>
              </a:ext>
            </a:extLst>
          </p:cNvPr>
          <p:cNvSpPr txBox="1">
            <a:spLocks/>
          </p:cNvSpPr>
          <p:nvPr/>
        </p:nvSpPr>
        <p:spPr>
          <a:xfrm>
            <a:off x="0" y="360000"/>
            <a:ext cx="3041151" cy="720000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kumimoji="1" sz="2800" kern="1200">
                <a:solidFill>
                  <a:schemeClr val="tx1"/>
                </a:solidFill>
                <a:effectLst>
                  <a:outerShdw blurRad="50800" dist="38100" dir="2700000" algn="tl" rotWithShape="0">
                    <a:schemeClr val="bg1"/>
                  </a:outerShdw>
                </a:effectLst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400" kern="1200">
                <a:solidFill>
                  <a:schemeClr val="tx1"/>
                </a:solidFill>
                <a:effectLst>
                  <a:outerShdw blurRad="50800" dist="38100" dir="2700000" algn="tl" rotWithShape="0">
                    <a:schemeClr val="bg1"/>
                  </a:outerShdw>
                </a:effectLst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tx1"/>
                </a:solidFill>
                <a:effectLst>
                  <a:outerShdw blurRad="50800" dist="38100" dir="2700000" algn="tl" rotWithShape="0">
                    <a:schemeClr val="bg1"/>
                  </a:outerShdw>
                </a:effectLst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effectLst>
                  <a:outerShdw blurRad="50800" dist="38100" dir="2700000" algn="tl" rotWithShape="0">
                    <a:schemeClr val="bg1"/>
                  </a:outerShdw>
                </a:effectLst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effectLst>
                  <a:outerShdw blurRad="50800" dist="38100" dir="2700000" algn="tl" rotWithShape="0">
                    <a:schemeClr val="bg1"/>
                  </a:outerShdw>
                </a:effectLst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715963" indent="-715963">
              <a:buNone/>
            </a:pPr>
            <a:r>
              <a:rPr lang="ja-JP" altLang="en-US" sz="2400" kern="1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　</a:t>
            </a:r>
            <a:r>
              <a:rPr lang="en-US" altLang="ja-JP" sz="2400" kern="1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True or False </a:t>
            </a:r>
            <a:r>
              <a:rPr lang="ja-JP" altLang="en-US" sz="2400" kern="1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③</a:t>
            </a:r>
            <a:endParaRPr lang="en-US" altLang="ja-JP" sz="2400" kern="100" dirty="0">
              <a:solidFill>
                <a:schemeClr val="tx1">
                  <a:lumMod val="75000"/>
                  <a:lumOff val="25000"/>
                </a:schemeClr>
              </a:solidFill>
              <a:effectLst/>
            </a:endParaRPr>
          </a:p>
        </p:txBody>
      </p:sp>
      <p:pic>
        <p:nvPicPr>
          <p:cNvPr id="3" name="図 2">
            <a:hlinkClick r:id="rId4" action="ppaction://hlinksldjump"/>
            <a:extLst>
              <a:ext uri="{FF2B5EF4-FFF2-40B4-BE49-F238E27FC236}">
                <a16:creationId xmlns:a16="http://schemas.microsoft.com/office/drawing/2014/main" id="{132E3F92-9BBA-F0D6-27C7-F6CDD03B5FA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20000" y="6120000"/>
            <a:ext cx="540000" cy="540000"/>
          </a:xfrm>
          <a:prstGeom prst="rect">
            <a:avLst/>
          </a:prstGeom>
        </p:spPr>
      </p:pic>
      <p:pic>
        <p:nvPicPr>
          <p:cNvPr id="4" name="図 3">
            <a:extLst>
              <a:ext uri="{FF2B5EF4-FFF2-40B4-BE49-F238E27FC236}">
                <a16:creationId xmlns:a16="http://schemas.microsoft.com/office/drawing/2014/main" id="{F0139CC9-85D4-BB6D-31B0-31E48E21E72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9593" y="6120000"/>
            <a:ext cx="540000" cy="540000"/>
          </a:xfrm>
          <a:prstGeom prst="rect">
            <a:avLst/>
          </a:prstGeom>
        </p:spPr>
      </p:pic>
      <p:pic>
        <p:nvPicPr>
          <p:cNvPr id="5" name="図 4">
            <a:extLst>
              <a:ext uri="{FF2B5EF4-FFF2-40B4-BE49-F238E27FC236}">
                <a16:creationId xmlns:a16="http://schemas.microsoft.com/office/drawing/2014/main" id="{33A6299B-952A-DBC4-74DE-96A8592EBA6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3186" y="6120000"/>
            <a:ext cx="540000" cy="540000"/>
          </a:xfrm>
          <a:prstGeom prst="rect">
            <a:avLst/>
          </a:prstGeom>
        </p:spPr>
      </p:pic>
      <p:pic>
        <p:nvPicPr>
          <p:cNvPr id="6" name="19 トラック 19">
            <a:hlinkClick r:id="" action="ppaction://media"/>
            <a:extLst>
              <a:ext uri="{FF2B5EF4-FFF2-40B4-BE49-F238E27FC236}">
                <a16:creationId xmlns:a16="http://schemas.microsoft.com/office/drawing/2014/main" id="{4167D4A9-CFB6-893F-2056-BFC1DC0BB393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24275" end="1489.8125"/>
                </p14:media>
              </p:ext>
            </p:extLst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826000" y="6117968"/>
            <a:ext cx="540000" cy="5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4879329"/>
      </p:ext>
    </p:extLst>
  </p:cSld>
  <p:clrMapOvr>
    <a:masterClrMapping/>
  </p:clrMapOvr>
  <p:transition advClick="0">
    <p:fad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4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14" grpId="0"/>
      <p:bldP spid="14" grpId="1"/>
      <p:bldP spid="15" grpId="0"/>
      <p:bldP spid="15" grpId="1"/>
    </p:bld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四角形: 角を丸くする 8">
            <a:extLst>
              <a:ext uri="{FF2B5EF4-FFF2-40B4-BE49-F238E27FC236}">
                <a16:creationId xmlns:a16="http://schemas.microsoft.com/office/drawing/2014/main" id="{C6529182-2819-5859-1FD1-801D7CBF85AD}"/>
              </a:ext>
            </a:extLst>
          </p:cNvPr>
          <p:cNvSpPr/>
          <p:nvPr/>
        </p:nvSpPr>
        <p:spPr>
          <a:xfrm>
            <a:off x="2162228" y="2924493"/>
            <a:ext cx="7867544" cy="1009014"/>
          </a:xfrm>
          <a:prstGeom prst="roundRect">
            <a:avLst/>
          </a:prstGeom>
          <a:solidFill>
            <a:srgbClr val="5877B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4000" b="1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Check Your Understanding</a:t>
            </a:r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1DC28BBC-BDD4-3A69-5387-8150CBDF5FC8}"/>
              </a:ext>
            </a:extLst>
          </p:cNvPr>
          <p:cNvSpPr/>
          <p:nvPr/>
        </p:nvSpPr>
        <p:spPr>
          <a:xfrm>
            <a:off x="0" y="0"/>
            <a:ext cx="12192000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en-US" altLang="ja-JP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LESSON 1/Part 1/Check Your Understanding</a:t>
            </a:r>
          </a:p>
        </p:txBody>
      </p:sp>
      <p:pic>
        <p:nvPicPr>
          <p:cNvPr id="3" name="図 2">
            <a:hlinkClick r:id="rId2" action="ppaction://hlinksldjump"/>
            <a:extLst>
              <a:ext uri="{FF2B5EF4-FFF2-40B4-BE49-F238E27FC236}">
                <a16:creationId xmlns:a16="http://schemas.microsoft.com/office/drawing/2014/main" id="{17C9C7BC-B78B-CEFA-D654-70DAD928FBA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20000" y="6120000"/>
            <a:ext cx="540000" cy="5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8383074"/>
      </p:ext>
    </p:extLst>
  </p:cSld>
  <p:clrMapOvr>
    <a:masterClrMapping/>
  </p:clrMapOvr>
  <p:transition advClick="0">
    <p:fade/>
  </p:transition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テキスト プレースホルダー 2">
            <a:extLst>
              <a:ext uri="{FF2B5EF4-FFF2-40B4-BE49-F238E27FC236}">
                <a16:creationId xmlns:a16="http://schemas.microsoft.com/office/drawing/2014/main" id="{54435D9C-8D3C-9EA1-AA6E-CDAF808AF2B7}"/>
              </a:ext>
            </a:extLst>
          </p:cNvPr>
          <p:cNvSpPr txBox="1">
            <a:spLocks/>
          </p:cNvSpPr>
          <p:nvPr/>
        </p:nvSpPr>
        <p:spPr>
          <a:xfrm>
            <a:off x="336000" y="2589381"/>
            <a:ext cx="11520000" cy="1679237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kumimoji="1" sz="2800" kern="1200">
                <a:solidFill>
                  <a:schemeClr val="tx1"/>
                </a:solidFill>
                <a:effectLst>
                  <a:outerShdw blurRad="50800" dist="38100" dir="2700000" algn="tl" rotWithShape="0">
                    <a:schemeClr val="bg1"/>
                  </a:outerShdw>
                </a:effectLst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400" kern="1200">
                <a:solidFill>
                  <a:schemeClr val="tx1"/>
                </a:solidFill>
                <a:effectLst>
                  <a:outerShdw blurRad="50800" dist="38100" dir="2700000" algn="tl" rotWithShape="0">
                    <a:schemeClr val="bg1"/>
                  </a:outerShdw>
                </a:effectLst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tx1"/>
                </a:solidFill>
                <a:effectLst>
                  <a:outerShdw blurRad="50800" dist="38100" dir="2700000" algn="tl" rotWithShape="0">
                    <a:schemeClr val="bg1"/>
                  </a:outerShdw>
                </a:effectLst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effectLst>
                  <a:outerShdw blurRad="50800" dist="38100" dir="2700000" algn="tl" rotWithShape="0">
                    <a:schemeClr val="bg1"/>
                  </a:outerShdw>
                </a:effectLst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effectLst>
                  <a:outerShdw blurRad="50800" dist="38100" dir="2700000" algn="tl" rotWithShape="0">
                    <a:schemeClr val="bg1"/>
                  </a:outerShdw>
                </a:effectLst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715963" indent="-715963">
              <a:buNone/>
            </a:pPr>
            <a:r>
              <a:rPr lang="en-US" altLang="ja-JP" sz="3600" kern="100" dirty="0">
                <a:solidFill>
                  <a:srgbClr val="FF0000"/>
                </a:solidFill>
                <a:effectLst/>
              </a:rPr>
              <a:t>No, it isn’t.  Breakfast differs from place to</a:t>
            </a:r>
          </a:p>
          <a:p>
            <a:pPr marL="715963" indent="-715963">
              <a:buNone/>
            </a:pPr>
            <a:r>
              <a:rPr lang="en-US" altLang="ja-JP" sz="3600" kern="100" dirty="0">
                <a:solidFill>
                  <a:srgbClr val="FF0000"/>
                </a:solidFill>
                <a:effectLst/>
              </a:rPr>
              <a:t>place (and from country to country).</a:t>
            </a:r>
          </a:p>
        </p:txBody>
      </p:sp>
      <p:sp>
        <p:nvSpPr>
          <p:cNvPr id="15" name="タイトル 1">
            <a:extLst>
              <a:ext uri="{FF2B5EF4-FFF2-40B4-BE49-F238E27FC236}">
                <a16:creationId xmlns:a16="http://schemas.microsoft.com/office/drawing/2014/main" id="{3BB2FBB1-AC0F-1E15-EF74-2EC378EB0D2F}"/>
              </a:ext>
            </a:extLst>
          </p:cNvPr>
          <p:cNvSpPr txBox="1">
            <a:spLocks/>
          </p:cNvSpPr>
          <p:nvPr/>
        </p:nvSpPr>
        <p:spPr>
          <a:xfrm>
            <a:off x="336000" y="1080000"/>
            <a:ext cx="11520000" cy="5039999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+mj-cs"/>
              </a:defRPr>
            </a:lvl1pPr>
          </a:lstStyle>
          <a:p>
            <a:pPr>
              <a:lnSpc>
                <a:spcPct val="120000"/>
              </a:lnSpc>
            </a:pPr>
            <a:r>
              <a:rPr lang="en-US" altLang="ja-JP" sz="36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Is breakfast the same everywhere?</a:t>
            </a:r>
            <a:endParaRPr lang="en-US" altLang="ja-JP" sz="3600" kern="1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" name="テキスト プレースホルダー 2">
            <a:extLst>
              <a:ext uri="{FF2B5EF4-FFF2-40B4-BE49-F238E27FC236}">
                <a16:creationId xmlns:a16="http://schemas.microsoft.com/office/drawing/2014/main" id="{49B1BA8E-E3D5-D4C1-7AD5-922D213CBB87}"/>
              </a:ext>
            </a:extLst>
          </p:cNvPr>
          <p:cNvSpPr txBox="1">
            <a:spLocks/>
          </p:cNvSpPr>
          <p:nvPr/>
        </p:nvSpPr>
        <p:spPr>
          <a:xfrm>
            <a:off x="0" y="360000"/>
            <a:ext cx="7940842" cy="720000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kumimoji="1" sz="2800" kern="1200">
                <a:solidFill>
                  <a:schemeClr val="tx1"/>
                </a:solidFill>
                <a:effectLst>
                  <a:outerShdw blurRad="50800" dist="38100" dir="2700000" algn="tl" rotWithShape="0">
                    <a:schemeClr val="bg1"/>
                  </a:outerShdw>
                </a:effectLst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400" kern="1200">
                <a:solidFill>
                  <a:schemeClr val="tx1"/>
                </a:solidFill>
                <a:effectLst>
                  <a:outerShdw blurRad="50800" dist="38100" dir="2700000" algn="tl" rotWithShape="0">
                    <a:schemeClr val="bg1"/>
                  </a:outerShdw>
                </a:effectLst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tx1"/>
                </a:solidFill>
                <a:effectLst>
                  <a:outerShdw blurRad="50800" dist="38100" dir="2700000" algn="tl" rotWithShape="0">
                    <a:schemeClr val="bg1"/>
                  </a:outerShdw>
                </a:effectLst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effectLst>
                  <a:outerShdw blurRad="50800" dist="38100" dir="2700000" algn="tl" rotWithShape="0">
                    <a:schemeClr val="bg1"/>
                  </a:outerShdw>
                </a:effectLst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effectLst>
                  <a:outerShdw blurRad="50800" dist="38100" dir="2700000" algn="tl" rotWithShape="0">
                    <a:schemeClr val="bg1"/>
                  </a:outerShdw>
                </a:effectLst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715963" indent="-715963">
              <a:buNone/>
            </a:pPr>
            <a:r>
              <a:rPr lang="ja-JP" altLang="en-US" sz="2400" kern="1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　ペアになって，本文の内容について質問しあいましょう． ①</a:t>
            </a:r>
            <a:endParaRPr lang="en-US" altLang="ja-JP" sz="2400" kern="100" dirty="0">
              <a:solidFill>
                <a:schemeClr val="tx1">
                  <a:lumMod val="75000"/>
                  <a:lumOff val="25000"/>
                </a:schemeClr>
              </a:solidFill>
              <a:effectLst/>
            </a:endParaRP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63C90F75-DC24-78E7-06C9-5DFECA75CE70}"/>
              </a:ext>
            </a:extLst>
          </p:cNvPr>
          <p:cNvSpPr/>
          <p:nvPr/>
        </p:nvSpPr>
        <p:spPr>
          <a:xfrm>
            <a:off x="0" y="0"/>
            <a:ext cx="12192000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en-US" altLang="ja-JP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LESSON 1/Part 1/Check Your Understanding</a:t>
            </a:r>
          </a:p>
        </p:txBody>
      </p:sp>
      <p:pic>
        <p:nvPicPr>
          <p:cNvPr id="5" name="図 4">
            <a:hlinkClick r:id="rId4" action="ppaction://hlinksldjump"/>
            <a:extLst>
              <a:ext uri="{FF2B5EF4-FFF2-40B4-BE49-F238E27FC236}">
                <a16:creationId xmlns:a16="http://schemas.microsoft.com/office/drawing/2014/main" id="{22221FB1-62CE-84A4-29B2-509F4BEE2DE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20000" y="6120000"/>
            <a:ext cx="540000" cy="540000"/>
          </a:xfrm>
          <a:prstGeom prst="rect">
            <a:avLst/>
          </a:prstGeom>
        </p:spPr>
      </p:pic>
      <p:pic>
        <p:nvPicPr>
          <p:cNvPr id="6" name="図 5">
            <a:extLst>
              <a:ext uri="{FF2B5EF4-FFF2-40B4-BE49-F238E27FC236}">
                <a16:creationId xmlns:a16="http://schemas.microsoft.com/office/drawing/2014/main" id="{2D4C072E-6FDA-4191-68FF-9C33F5B14C5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3186" y="6120000"/>
            <a:ext cx="540000" cy="540000"/>
          </a:xfrm>
          <a:prstGeom prst="rect">
            <a:avLst/>
          </a:prstGeom>
        </p:spPr>
      </p:pic>
      <p:pic>
        <p:nvPicPr>
          <p:cNvPr id="7" name="21 トラック 21">
            <a:hlinkClick r:id="" action="ppaction://media"/>
            <a:extLst>
              <a:ext uri="{FF2B5EF4-FFF2-40B4-BE49-F238E27FC236}">
                <a16:creationId xmlns:a16="http://schemas.microsoft.com/office/drawing/2014/main" id="{05CA165E-6B9B-3B17-1350-EA510BD1B23F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3417" end="24763.1875"/>
                </p14:media>
              </p:ext>
            </p:ext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826000" y="6119999"/>
            <a:ext cx="540000" cy="5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286286"/>
      </p:ext>
    </p:extLst>
  </p:cSld>
  <p:clrMapOvr>
    <a:masterClrMapping/>
  </p:clrMapOvr>
  <p:transition advClick="0">
    <p:fad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14" grpId="0"/>
      <p:bldP spid="14" grpId="1"/>
    </p:bld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テキスト プレースホルダー 2">
            <a:extLst>
              <a:ext uri="{FF2B5EF4-FFF2-40B4-BE49-F238E27FC236}">
                <a16:creationId xmlns:a16="http://schemas.microsoft.com/office/drawing/2014/main" id="{54435D9C-8D3C-9EA1-AA6E-CDAF808AF2B7}"/>
              </a:ext>
            </a:extLst>
          </p:cNvPr>
          <p:cNvSpPr txBox="1">
            <a:spLocks/>
          </p:cNvSpPr>
          <p:nvPr/>
        </p:nvSpPr>
        <p:spPr>
          <a:xfrm>
            <a:off x="336000" y="3071864"/>
            <a:ext cx="11520000" cy="714271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kumimoji="1" sz="2800" kern="1200">
                <a:solidFill>
                  <a:schemeClr val="tx1"/>
                </a:solidFill>
                <a:effectLst>
                  <a:outerShdw blurRad="50800" dist="38100" dir="2700000" algn="tl" rotWithShape="0">
                    <a:schemeClr val="bg1"/>
                  </a:outerShdw>
                </a:effectLst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400" kern="1200">
                <a:solidFill>
                  <a:schemeClr val="tx1"/>
                </a:solidFill>
                <a:effectLst>
                  <a:outerShdw blurRad="50800" dist="38100" dir="2700000" algn="tl" rotWithShape="0">
                    <a:schemeClr val="bg1"/>
                  </a:outerShdw>
                </a:effectLst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tx1"/>
                </a:solidFill>
                <a:effectLst>
                  <a:outerShdw blurRad="50800" dist="38100" dir="2700000" algn="tl" rotWithShape="0">
                    <a:schemeClr val="bg1"/>
                  </a:outerShdw>
                </a:effectLst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effectLst>
                  <a:outerShdw blurRad="50800" dist="38100" dir="2700000" algn="tl" rotWithShape="0">
                    <a:schemeClr val="bg1"/>
                  </a:outerShdw>
                </a:effectLst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effectLst>
                  <a:outerShdw blurRad="50800" dist="38100" dir="2700000" algn="tl" rotWithShape="0">
                    <a:schemeClr val="bg1"/>
                  </a:outerShdw>
                </a:effectLst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715963" indent="-715963">
              <a:buNone/>
            </a:pPr>
            <a:r>
              <a:rPr lang="en-US" altLang="ja-JP" sz="3600" kern="100" dirty="0">
                <a:solidFill>
                  <a:srgbClr val="FF0000"/>
                </a:solidFill>
                <a:effectLst/>
              </a:rPr>
              <a:t>They only drink a smoothie or juice.</a:t>
            </a:r>
          </a:p>
        </p:txBody>
      </p:sp>
      <p:sp>
        <p:nvSpPr>
          <p:cNvPr id="15" name="タイトル 1">
            <a:extLst>
              <a:ext uri="{FF2B5EF4-FFF2-40B4-BE49-F238E27FC236}">
                <a16:creationId xmlns:a16="http://schemas.microsoft.com/office/drawing/2014/main" id="{3BB2FBB1-AC0F-1E15-EF74-2EC378EB0D2F}"/>
              </a:ext>
            </a:extLst>
          </p:cNvPr>
          <p:cNvSpPr txBox="1">
            <a:spLocks/>
          </p:cNvSpPr>
          <p:nvPr/>
        </p:nvSpPr>
        <p:spPr>
          <a:xfrm>
            <a:off x="336000" y="1080000"/>
            <a:ext cx="11520000" cy="5040000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+mj-cs"/>
              </a:defRPr>
            </a:lvl1pPr>
          </a:lstStyle>
          <a:p>
            <a:pPr>
              <a:lnSpc>
                <a:spcPct val="120000"/>
              </a:lnSpc>
            </a:pPr>
            <a:r>
              <a:rPr lang="en-US" altLang="ja-JP" sz="36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What do some people have for breakfast when they are busy in the morning?</a:t>
            </a:r>
            <a:endParaRPr lang="en-US" altLang="ja-JP" sz="3600" kern="1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63C90F75-DC24-78E7-06C9-5DFECA75CE70}"/>
              </a:ext>
            </a:extLst>
          </p:cNvPr>
          <p:cNvSpPr/>
          <p:nvPr/>
        </p:nvSpPr>
        <p:spPr>
          <a:xfrm>
            <a:off x="0" y="0"/>
            <a:ext cx="12192000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en-US" altLang="ja-JP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LESSON 1/Part 1/Check Your Understanding</a:t>
            </a:r>
          </a:p>
        </p:txBody>
      </p:sp>
      <p:pic>
        <p:nvPicPr>
          <p:cNvPr id="5" name="図 4">
            <a:hlinkClick r:id="rId4" action="ppaction://hlinksldjump"/>
            <a:extLst>
              <a:ext uri="{FF2B5EF4-FFF2-40B4-BE49-F238E27FC236}">
                <a16:creationId xmlns:a16="http://schemas.microsoft.com/office/drawing/2014/main" id="{8B75FBA9-D5F9-C898-8EA6-BFC86B34470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20000" y="6120000"/>
            <a:ext cx="540000" cy="540000"/>
          </a:xfrm>
          <a:prstGeom prst="rect">
            <a:avLst/>
          </a:prstGeom>
        </p:spPr>
      </p:pic>
      <p:sp>
        <p:nvSpPr>
          <p:cNvPr id="6" name="テキスト プレースホルダー 2">
            <a:extLst>
              <a:ext uri="{FF2B5EF4-FFF2-40B4-BE49-F238E27FC236}">
                <a16:creationId xmlns:a16="http://schemas.microsoft.com/office/drawing/2014/main" id="{C4B66F62-8B99-1130-7EB0-A8D3A8D06DC8}"/>
              </a:ext>
            </a:extLst>
          </p:cNvPr>
          <p:cNvSpPr txBox="1">
            <a:spLocks/>
          </p:cNvSpPr>
          <p:nvPr/>
        </p:nvSpPr>
        <p:spPr>
          <a:xfrm>
            <a:off x="0" y="360000"/>
            <a:ext cx="7969718" cy="720000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kumimoji="1" sz="2800" kern="1200">
                <a:solidFill>
                  <a:schemeClr val="tx1"/>
                </a:solidFill>
                <a:effectLst>
                  <a:outerShdw blurRad="50800" dist="38100" dir="2700000" algn="tl" rotWithShape="0">
                    <a:schemeClr val="bg1"/>
                  </a:outerShdw>
                </a:effectLst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400" kern="1200">
                <a:solidFill>
                  <a:schemeClr val="tx1"/>
                </a:solidFill>
                <a:effectLst>
                  <a:outerShdw blurRad="50800" dist="38100" dir="2700000" algn="tl" rotWithShape="0">
                    <a:schemeClr val="bg1"/>
                  </a:outerShdw>
                </a:effectLst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tx1"/>
                </a:solidFill>
                <a:effectLst>
                  <a:outerShdw blurRad="50800" dist="38100" dir="2700000" algn="tl" rotWithShape="0">
                    <a:schemeClr val="bg1"/>
                  </a:outerShdw>
                </a:effectLst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effectLst>
                  <a:outerShdw blurRad="50800" dist="38100" dir="2700000" algn="tl" rotWithShape="0">
                    <a:schemeClr val="bg1"/>
                  </a:outerShdw>
                </a:effectLst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effectLst>
                  <a:outerShdw blurRad="50800" dist="38100" dir="2700000" algn="tl" rotWithShape="0">
                    <a:schemeClr val="bg1"/>
                  </a:outerShdw>
                </a:effectLst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715963" indent="-715963">
              <a:buNone/>
            </a:pPr>
            <a:r>
              <a:rPr lang="ja-JP" altLang="en-US" sz="2400" kern="1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　ペアになって，本文の内容について質問しあいましょう． ②</a:t>
            </a:r>
            <a:endParaRPr lang="en-US" altLang="ja-JP" sz="2400" kern="100" dirty="0">
              <a:solidFill>
                <a:schemeClr val="tx1">
                  <a:lumMod val="75000"/>
                  <a:lumOff val="25000"/>
                </a:schemeClr>
              </a:solidFill>
              <a:effectLst/>
            </a:endParaRPr>
          </a:p>
        </p:txBody>
      </p:sp>
      <p:pic>
        <p:nvPicPr>
          <p:cNvPr id="7" name="図 6">
            <a:extLst>
              <a:ext uri="{FF2B5EF4-FFF2-40B4-BE49-F238E27FC236}">
                <a16:creationId xmlns:a16="http://schemas.microsoft.com/office/drawing/2014/main" id="{7C3EA84A-1E2C-AA3D-3C33-2681A41745A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3186" y="6120000"/>
            <a:ext cx="540000" cy="540000"/>
          </a:xfrm>
          <a:prstGeom prst="rect">
            <a:avLst/>
          </a:prstGeom>
        </p:spPr>
      </p:pic>
      <p:pic>
        <p:nvPicPr>
          <p:cNvPr id="2" name="21 トラック 21">
            <a:hlinkClick r:id="" action="ppaction://media"/>
            <a:extLst>
              <a:ext uri="{FF2B5EF4-FFF2-40B4-BE49-F238E27FC236}">
                <a16:creationId xmlns:a16="http://schemas.microsoft.com/office/drawing/2014/main" id="{07FC322A-2B85-8B77-BE9F-455769C1AE8F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4731" end="13452.1875"/>
                </p14:media>
              </p:ext>
            </p:ext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826000" y="6119999"/>
            <a:ext cx="540000" cy="5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8139836"/>
      </p:ext>
    </p:extLst>
  </p:cSld>
  <p:clrMapOvr>
    <a:masterClrMapping/>
  </p:clrMapOvr>
  <p:transition advClick="0">
    <p:fad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4" grpId="0"/>
      <p:bldP spid="14" grpId="1"/>
    </p:bld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テキスト プレースホルダー 2">
            <a:extLst>
              <a:ext uri="{FF2B5EF4-FFF2-40B4-BE49-F238E27FC236}">
                <a16:creationId xmlns:a16="http://schemas.microsoft.com/office/drawing/2014/main" id="{54435D9C-8D3C-9EA1-AA6E-CDAF808AF2B7}"/>
              </a:ext>
            </a:extLst>
          </p:cNvPr>
          <p:cNvSpPr txBox="1">
            <a:spLocks/>
          </p:cNvSpPr>
          <p:nvPr/>
        </p:nvSpPr>
        <p:spPr>
          <a:xfrm>
            <a:off x="336000" y="2648109"/>
            <a:ext cx="11520000" cy="1561781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kumimoji="1" sz="2800" kern="1200">
                <a:solidFill>
                  <a:schemeClr val="tx1"/>
                </a:solidFill>
                <a:effectLst>
                  <a:outerShdw blurRad="50800" dist="38100" dir="2700000" algn="tl" rotWithShape="0">
                    <a:schemeClr val="bg1"/>
                  </a:outerShdw>
                </a:effectLst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400" kern="1200">
                <a:solidFill>
                  <a:schemeClr val="tx1"/>
                </a:solidFill>
                <a:effectLst>
                  <a:outerShdw blurRad="50800" dist="38100" dir="2700000" algn="tl" rotWithShape="0">
                    <a:schemeClr val="bg1"/>
                  </a:outerShdw>
                </a:effectLst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tx1"/>
                </a:solidFill>
                <a:effectLst>
                  <a:outerShdw blurRad="50800" dist="38100" dir="2700000" algn="tl" rotWithShape="0">
                    <a:schemeClr val="bg1"/>
                  </a:outerShdw>
                </a:effectLst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effectLst>
                  <a:outerShdw blurRad="50800" dist="38100" dir="2700000" algn="tl" rotWithShape="0">
                    <a:schemeClr val="bg1"/>
                  </a:outerShdw>
                </a:effectLst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effectLst>
                  <a:outerShdw blurRad="50800" dist="38100" dir="2700000" algn="tl" rotWithShape="0">
                    <a:schemeClr val="bg1"/>
                  </a:outerShdw>
                </a:effectLst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715963" indent="-715963">
              <a:buNone/>
            </a:pPr>
            <a:r>
              <a:rPr lang="en-US" altLang="ja-JP" sz="3600" kern="100" dirty="0">
                <a:solidFill>
                  <a:srgbClr val="FF0000"/>
                </a:solidFill>
                <a:effectLst/>
              </a:rPr>
              <a:t>We can enjoy delicious wild plants and</a:t>
            </a:r>
          </a:p>
          <a:p>
            <a:pPr marL="715963" indent="-715963">
              <a:buNone/>
            </a:pPr>
            <a:r>
              <a:rPr lang="en-US" altLang="ja-JP" sz="3600" kern="100" dirty="0">
                <a:solidFill>
                  <a:srgbClr val="FF0000"/>
                </a:solidFill>
                <a:effectLst/>
              </a:rPr>
              <a:t>mushrooms.</a:t>
            </a:r>
          </a:p>
        </p:txBody>
      </p:sp>
      <p:sp>
        <p:nvSpPr>
          <p:cNvPr id="15" name="タイトル 1">
            <a:extLst>
              <a:ext uri="{FF2B5EF4-FFF2-40B4-BE49-F238E27FC236}">
                <a16:creationId xmlns:a16="http://schemas.microsoft.com/office/drawing/2014/main" id="{3BB2FBB1-AC0F-1E15-EF74-2EC378EB0D2F}"/>
              </a:ext>
            </a:extLst>
          </p:cNvPr>
          <p:cNvSpPr txBox="1">
            <a:spLocks/>
          </p:cNvSpPr>
          <p:nvPr/>
        </p:nvSpPr>
        <p:spPr>
          <a:xfrm>
            <a:off x="336000" y="1080000"/>
            <a:ext cx="11520000" cy="5040000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+mj-cs"/>
              </a:defRPr>
            </a:lvl1pPr>
          </a:lstStyle>
          <a:p>
            <a:pPr>
              <a:lnSpc>
                <a:spcPct val="120000"/>
              </a:lnSpc>
            </a:pPr>
            <a:r>
              <a:rPr lang="en-US" altLang="ja-JP" sz="36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What can you enjoy for breakfast when staying at a mountain resort?</a:t>
            </a:r>
            <a:endParaRPr lang="en-US" altLang="ja-JP" sz="3600" kern="1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63C90F75-DC24-78E7-06C9-5DFECA75CE70}"/>
              </a:ext>
            </a:extLst>
          </p:cNvPr>
          <p:cNvSpPr/>
          <p:nvPr/>
        </p:nvSpPr>
        <p:spPr>
          <a:xfrm>
            <a:off x="0" y="0"/>
            <a:ext cx="12192000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en-US" altLang="ja-JP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LESSON 1/Part 1/Check Your Understanding</a:t>
            </a:r>
          </a:p>
        </p:txBody>
      </p:sp>
      <p:pic>
        <p:nvPicPr>
          <p:cNvPr id="5" name="図 4">
            <a:hlinkClick r:id="rId4" action="ppaction://hlinksldjump"/>
            <a:extLst>
              <a:ext uri="{FF2B5EF4-FFF2-40B4-BE49-F238E27FC236}">
                <a16:creationId xmlns:a16="http://schemas.microsoft.com/office/drawing/2014/main" id="{75991D3E-B72D-C957-E1AD-DC48339F9B1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20000" y="6120000"/>
            <a:ext cx="540000" cy="540000"/>
          </a:xfrm>
          <a:prstGeom prst="rect">
            <a:avLst/>
          </a:prstGeom>
        </p:spPr>
      </p:pic>
      <p:sp>
        <p:nvSpPr>
          <p:cNvPr id="6" name="テキスト プレースホルダー 2">
            <a:extLst>
              <a:ext uri="{FF2B5EF4-FFF2-40B4-BE49-F238E27FC236}">
                <a16:creationId xmlns:a16="http://schemas.microsoft.com/office/drawing/2014/main" id="{7F2C1274-24F5-C6EB-5216-1252E3A824B0}"/>
              </a:ext>
            </a:extLst>
          </p:cNvPr>
          <p:cNvSpPr txBox="1">
            <a:spLocks/>
          </p:cNvSpPr>
          <p:nvPr/>
        </p:nvSpPr>
        <p:spPr>
          <a:xfrm>
            <a:off x="0" y="360000"/>
            <a:ext cx="7931217" cy="720000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kumimoji="1" sz="2800" kern="1200">
                <a:solidFill>
                  <a:schemeClr val="tx1"/>
                </a:solidFill>
                <a:effectLst>
                  <a:outerShdw blurRad="50800" dist="38100" dir="2700000" algn="tl" rotWithShape="0">
                    <a:schemeClr val="bg1"/>
                  </a:outerShdw>
                </a:effectLst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400" kern="1200">
                <a:solidFill>
                  <a:schemeClr val="tx1"/>
                </a:solidFill>
                <a:effectLst>
                  <a:outerShdw blurRad="50800" dist="38100" dir="2700000" algn="tl" rotWithShape="0">
                    <a:schemeClr val="bg1"/>
                  </a:outerShdw>
                </a:effectLst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tx1"/>
                </a:solidFill>
                <a:effectLst>
                  <a:outerShdw blurRad="50800" dist="38100" dir="2700000" algn="tl" rotWithShape="0">
                    <a:schemeClr val="bg1"/>
                  </a:outerShdw>
                </a:effectLst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effectLst>
                  <a:outerShdw blurRad="50800" dist="38100" dir="2700000" algn="tl" rotWithShape="0">
                    <a:schemeClr val="bg1"/>
                  </a:outerShdw>
                </a:effectLst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effectLst>
                  <a:outerShdw blurRad="50800" dist="38100" dir="2700000" algn="tl" rotWithShape="0">
                    <a:schemeClr val="bg1"/>
                  </a:outerShdw>
                </a:effectLst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715963" indent="-715963">
              <a:buNone/>
            </a:pPr>
            <a:r>
              <a:rPr lang="ja-JP" altLang="en-US" sz="2400" kern="1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　ペアになって，本文の内容について質問しあいましょう． ③</a:t>
            </a:r>
            <a:endParaRPr lang="en-US" altLang="ja-JP" sz="2400" kern="100" dirty="0">
              <a:solidFill>
                <a:schemeClr val="tx1">
                  <a:lumMod val="75000"/>
                  <a:lumOff val="25000"/>
                </a:schemeClr>
              </a:solidFill>
              <a:effectLst/>
            </a:endParaRPr>
          </a:p>
        </p:txBody>
      </p:sp>
      <p:pic>
        <p:nvPicPr>
          <p:cNvPr id="7" name="図 6">
            <a:extLst>
              <a:ext uri="{FF2B5EF4-FFF2-40B4-BE49-F238E27FC236}">
                <a16:creationId xmlns:a16="http://schemas.microsoft.com/office/drawing/2014/main" id="{77434DAF-0CB5-A485-50C3-3085D951FD4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3186" y="6120000"/>
            <a:ext cx="540000" cy="540000"/>
          </a:xfrm>
          <a:prstGeom prst="rect">
            <a:avLst/>
          </a:prstGeom>
        </p:spPr>
      </p:pic>
      <p:pic>
        <p:nvPicPr>
          <p:cNvPr id="2" name="21 トラック 21">
            <a:hlinkClick r:id="" action="ppaction://media"/>
            <a:extLst>
              <a:ext uri="{FF2B5EF4-FFF2-40B4-BE49-F238E27FC236}">
                <a16:creationId xmlns:a16="http://schemas.microsoft.com/office/drawing/2014/main" id="{8E5CFFE6-5719-0D34-DDCD-28DDF893E9D7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25605" end="1437.1875"/>
                </p14:media>
              </p:ext>
            </p:ext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826000" y="6119999"/>
            <a:ext cx="540000" cy="5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2135135"/>
      </p:ext>
    </p:extLst>
  </p:cSld>
  <p:clrMapOvr>
    <a:masterClrMapping/>
  </p:clrMapOvr>
  <p:transition advClick="0">
    <p:fad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4" grpId="0"/>
      <p:bldP spid="14" grpId="1"/>
    </p:bld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四角形: 角を丸くする 8">
            <a:extLst>
              <a:ext uri="{FF2B5EF4-FFF2-40B4-BE49-F238E27FC236}">
                <a16:creationId xmlns:a16="http://schemas.microsoft.com/office/drawing/2014/main" id="{C6529182-2819-5859-1FD1-801D7CBF85AD}"/>
              </a:ext>
            </a:extLst>
          </p:cNvPr>
          <p:cNvSpPr/>
          <p:nvPr/>
        </p:nvSpPr>
        <p:spPr>
          <a:xfrm>
            <a:off x="2162228" y="2924493"/>
            <a:ext cx="7867544" cy="1009014"/>
          </a:xfrm>
          <a:prstGeom prst="roundRect">
            <a:avLst/>
          </a:prstGeom>
          <a:solidFill>
            <a:srgbClr val="5877B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4000" b="1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Review the Contents</a:t>
            </a:r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1DC28BBC-BDD4-3A69-5387-8150CBDF5FC8}"/>
              </a:ext>
            </a:extLst>
          </p:cNvPr>
          <p:cNvSpPr/>
          <p:nvPr/>
        </p:nvSpPr>
        <p:spPr>
          <a:xfrm>
            <a:off x="0" y="0"/>
            <a:ext cx="12192000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en-US" altLang="ja-JP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LESSON 1/Part 1/Review the Contents</a:t>
            </a:r>
          </a:p>
        </p:txBody>
      </p:sp>
      <p:pic>
        <p:nvPicPr>
          <p:cNvPr id="3" name="図 2">
            <a:hlinkClick r:id="rId2" action="ppaction://hlinksldjump"/>
            <a:extLst>
              <a:ext uri="{FF2B5EF4-FFF2-40B4-BE49-F238E27FC236}">
                <a16:creationId xmlns:a16="http://schemas.microsoft.com/office/drawing/2014/main" id="{F6F11BF1-44A5-6E82-0FC4-99C0E1BEFDD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20000" y="6120000"/>
            <a:ext cx="540000" cy="5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8320938"/>
      </p:ext>
    </p:extLst>
  </p:cSld>
  <p:clrMapOvr>
    <a:masterClrMapping/>
  </p:clrMapOvr>
  <p:transition advClick="0">
    <p:fade/>
  </p:transition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プレースホルダー 2">
            <a:extLst>
              <a:ext uri="{FF2B5EF4-FFF2-40B4-BE49-F238E27FC236}">
                <a16:creationId xmlns:a16="http://schemas.microsoft.com/office/drawing/2014/main" id="{49B1BA8E-E3D5-D4C1-7AD5-922D213CBB87}"/>
              </a:ext>
            </a:extLst>
          </p:cNvPr>
          <p:cNvSpPr txBox="1">
            <a:spLocks/>
          </p:cNvSpPr>
          <p:nvPr/>
        </p:nvSpPr>
        <p:spPr>
          <a:xfrm>
            <a:off x="0" y="359999"/>
            <a:ext cx="10068674" cy="720000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kumimoji="1" sz="2800" kern="1200">
                <a:solidFill>
                  <a:schemeClr val="tx1"/>
                </a:solidFill>
                <a:effectLst>
                  <a:outerShdw blurRad="50800" dist="38100" dir="2700000" algn="tl" rotWithShape="0">
                    <a:schemeClr val="bg1"/>
                  </a:outerShdw>
                </a:effectLst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400" kern="1200">
                <a:solidFill>
                  <a:schemeClr val="tx1"/>
                </a:solidFill>
                <a:effectLst>
                  <a:outerShdw blurRad="50800" dist="38100" dir="2700000" algn="tl" rotWithShape="0">
                    <a:schemeClr val="bg1"/>
                  </a:outerShdw>
                </a:effectLst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tx1"/>
                </a:solidFill>
                <a:effectLst>
                  <a:outerShdw blurRad="50800" dist="38100" dir="2700000" algn="tl" rotWithShape="0">
                    <a:schemeClr val="bg1"/>
                  </a:outerShdw>
                </a:effectLst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effectLst>
                  <a:outerShdw blurRad="50800" dist="38100" dir="2700000" algn="tl" rotWithShape="0">
                    <a:schemeClr val="bg1"/>
                  </a:outerShdw>
                </a:effectLst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effectLst>
                  <a:outerShdw blurRad="50800" dist="38100" dir="2700000" algn="tl" rotWithShape="0">
                    <a:schemeClr val="bg1"/>
                  </a:outerShdw>
                </a:effectLst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715963" indent="-715963">
              <a:buNone/>
            </a:pPr>
            <a:r>
              <a:rPr lang="ja-JP" altLang="en-US" sz="2400" kern="1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　本文の内容に合うように，かっこの中に適当な語を入れて読みましょう．</a:t>
            </a:r>
            <a:r>
              <a:rPr lang="en-US" altLang="ja-JP" sz="2400" kern="1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ja-JP" altLang="en-US" sz="2400" kern="1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①</a:t>
            </a:r>
            <a:endParaRPr lang="en-US" altLang="ja-JP" sz="2400" kern="100" dirty="0">
              <a:solidFill>
                <a:schemeClr val="tx1">
                  <a:lumMod val="75000"/>
                  <a:lumOff val="25000"/>
                </a:schemeClr>
              </a:solidFill>
              <a:effectLst/>
            </a:endParaRPr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133ABD1F-77BF-E221-2822-2EF8494EDC64}"/>
              </a:ext>
            </a:extLst>
          </p:cNvPr>
          <p:cNvSpPr/>
          <p:nvPr/>
        </p:nvSpPr>
        <p:spPr>
          <a:xfrm>
            <a:off x="0" y="0"/>
            <a:ext cx="12192000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en-US" altLang="ja-JP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LESSON 1/Part 1/Review the Contents</a:t>
            </a:r>
          </a:p>
        </p:txBody>
      </p:sp>
      <p:pic>
        <p:nvPicPr>
          <p:cNvPr id="6" name="22 トラック 22">
            <a:hlinkClick r:id="" action="ppaction://media"/>
            <a:extLst>
              <a:ext uri="{FF2B5EF4-FFF2-40B4-BE49-F238E27FC236}">
                <a16:creationId xmlns:a16="http://schemas.microsoft.com/office/drawing/2014/main" id="{B7147B4C-B469-1159-E907-A343A47E5AE1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4352" end="16798.125"/>
                </p14:media>
              </p:ext>
            </p:ext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826000" y="6120000"/>
            <a:ext cx="540000" cy="540000"/>
          </a:xfrm>
          <a:prstGeom prst="rect">
            <a:avLst/>
          </a:prstGeom>
        </p:spPr>
      </p:pic>
      <p:sp>
        <p:nvSpPr>
          <p:cNvPr id="7" name="タイトル 1">
            <a:extLst>
              <a:ext uri="{FF2B5EF4-FFF2-40B4-BE49-F238E27FC236}">
                <a16:creationId xmlns:a16="http://schemas.microsoft.com/office/drawing/2014/main" id="{1956576A-4C97-EDD8-6113-5358E8498BFD}"/>
              </a:ext>
            </a:extLst>
          </p:cNvPr>
          <p:cNvSpPr txBox="1">
            <a:spLocks/>
          </p:cNvSpPr>
          <p:nvPr/>
        </p:nvSpPr>
        <p:spPr>
          <a:xfrm>
            <a:off x="336000" y="1079999"/>
            <a:ext cx="11520000" cy="5040001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+mj-cs"/>
              </a:defRPr>
            </a:lvl1pPr>
          </a:lstStyle>
          <a:p>
            <a:pPr>
              <a:lnSpc>
                <a:spcPct val="120000"/>
              </a:lnSpc>
            </a:pPr>
            <a:r>
              <a:rPr lang="en-US" altLang="ja-JP" sz="36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Breakfast is the </a:t>
            </a:r>
            <a:r>
              <a:rPr lang="ja-JP" altLang="en-US" sz="36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（                 ） </a:t>
            </a:r>
            <a:r>
              <a:rPr lang="en-US" altLang="ja-JP" sz="36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of energy for an active day.</a:t>
            </a:r>
            <a:endParaRPr lang="en-US" altLang="ja-JP" sz="3600" kern="100" dirty="0">
              <a:solidFill>
                <a:schemeClr val="tx1">
                  <a:lumMod val="75000"/>
                  <a:lumOff val="25000"/>
                </a:schemeClr>
              </a:solidFill>
              <a:cs typeface="Times New Roman" panose="02020603050405020304" pitchFamily="18" charset="0"/>
            </a:endParaRPr>
          </a:p>
        </p:txBody>
      </p:sp>
      <p:sp>
        <p:nvSpPr>
          <p:cNvPr id="8" name="テキスト プレースホルダー 2">
            <a:extLst>
              <a:ext uri="{FF2B5EF4-FFF2-40B4-BE49-F238E27FC236}">
                <a16:creationId xmlns:a16="http://schemas.microsoft.com/office/drawing/2014/main" id="{62C5426B-D5CC-392C-9A62-77757CA30205}"/>
              </a:ext>
            </a:extLst>
          </p:cNvPr>
          <p:cNvSpPr txBox="1">
            <a:spLocks/>
          </p:cNvSpPr>
          <p:nvPr/>
        </p:nvSpPr>
        <p:spPr>
          <a:xfrm>
            <a:off x="4936771" y="1137025"/>
            <a:ext cx="2001750" cy="706419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kumimoji="1" sz="2800" kern="1200">
                <a:solidFill>
                  <a:schemeClr val="tx1"/>
                </a:solidFill>
                <a:effectLst>
                  <a:outerShdw blurRad="50800" dist="38100" dir="2700000" algn="tl" rotWithShape="0">
                    <a:schemeClr val="bg1"/>
                  </a:outerShdw>
                </a:effectLst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400" kern="1200">
                <a:solidFill>
                  <a:schemeClr val="tx1"/>
                </a:solidFill>
                <a:effectLst>
                  <a:outerShdw blurRad="50800" dist="38100" dir="2700000" algn="tl" rotWithShape="0">
                    <a:schemeClr val="bg1"/>
                  </a:outerShdw>
                </a:effectLst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tx1"/>
                </a:solidFill>
                <a:effectLst>
                  <a:outerShdw blurRad="50800" dist="38100" dir="2700000" algn="tl" rotWithShape="0">
                    <a:schemeClr val="bg1"/>
                  </a:outerShdw>
                </a:effectLst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effectLst>
                  <a:outerShdw blurRad="50800" dist="38100" dir="2700000" algn="tl" rotWithShape="0">
                    <a:schemeClr val="bg1"/>
                  </a:outerShdw>
                </a:effectLst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effectLst>
                  <a:outerShdw blurRad="50800" dist="38100" dir="2700000" algn="tl" rotWithShape="0">
                    <a:schemeClr val="bg1"/>
                  </a:outerShdw>
                </a:effectLst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715963" indent="-715963" algn="ctr">
              <a:buNone/>
            </a:pPr>
            <a:r>
              <a:rPr lang="en-US" altLang="ja-JP" sz="3600" kern="100" dirty="0">
                <a:solidFill>
                  <a:srgbClr val="FF0000"/>
                </a:solidFill>
                <a:effectLst/>
              </a:rPr>
              <a:t>source</a:t>
            </a:r>
          </a:p>
        </p:txBody>
      </p:sp>
      <p:pic>
        <p:nvPicPr>
          <p:cNvPr id="9" name="図 8">
            <a:hlinkClick r:id="rId5" action="ppaction://hlinksldjump"/>
            <a:extLst>
              <a:ext uri="{FF2B5EF4-FFF2-40B4-BE49-F238E27FC236}">
                <a16:creationId xmlns:a16="http://schemas.microsoft.com/office/drawing/2014/main" id="{01645F44-A764-A805-6A6F-34AB6E6EDDD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20000" y="6120000"/>
            <a:ext cx="540000" cy="540000"/>
          </a:xfrm>
          <a:prstGeom prst="rect">
            <a:avLst/>
          </a:prstGeom>
        </p:spPr>
      </p:pic>
      <p:pic>
        <p:nvPicPr>
          <p:cNvPr id="10" name="図 9">
            <a:extLst>
              <a:ext uri="{FF2B5EF4-FFF2-40B4-BE49-F238E27FC236}">
                <a16:creationId xmlns:a16="http://schemas.microsoft.com/office/drawing/2014/main" id="{31FF48CA-AC10-A9B7-17D1-C096E010ADE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3186" y="6120000"/>
            <a:ext cx="540000" cy="5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7104086"/>
      </p:ext>
    </p:extLst>
  </p:cSld>
  <p:clrMapOvr>
    <a:masterClrMapping/>
  </p:clrMapOvr>
  <p:transition advClick="0">
    <p:fade/>
  </p:transition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8" grpId="0"/>
      <p:bldP spid="8" grpId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6763907C-3793-7807-B664-2689262F353E}"/>
              </a:ext>
            </a:extLst>
          </p:cNvPr>
          <p:cNvSpPr/>
          <p:nvPr/>
        </p:nvSpPr>
        <p:spPr>
          <a:xfrm>
            <a:off x="0" y="0"/>
            <a:ext cx="12192000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en-US" altLang="ja-JP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LESSON 1</a:t>
            </a:r>
            <a:r>
              <a:rPr lang="en-US" altLang="ja-JP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/</a:t>
            </a:r>
            <a:r>
              <a:rPr kumimoji="1" lang="en-US" altLang="ja-JP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Introduction/Warm-up</a:t>
            </a:r>
          </a:p>
        </p:txBody>
      </p:sp>
      <p:sp>
        <p:nvSpPr>
          <p:cNvPr id="9" name="四角形: 角を丸くする 8">
            <a:extLst>
              <a:ext uri="{FF2B5EF4-FFF2-40B4-BE49-F238E27FC236}">
                <a16:creationId xmlns:a16="http://schemas.microsoft.com/office/drawing/2014/main" id="{C6529182-2819-5859-1FD1-801D7CBF85AD}"/>
              </a:ext>
            </a:extLst>
          </p:cNvPr>
          <p:cNvSpPr/>
          <p:nvPr/>
        </p:nvSpPr>
        <p:spPr>
          <a:xfrm>
            <a:off x="3313802" y="2924493"/>
            <a:ext cx="5564395" cy="1009014"/>
          </a:xfrm>
          <a:prstGeom prst="roundRect">
            <a:avLst/>
          </a:prstGeom>
          <a:solidFill>
            <a:srgbClr val="5877B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4000" b="1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Warm-up</a:t>
            </a:r>
            <a:endParaRPr kumimoji="1" lang="ja-JP" altLang="en-US" sz="4000" b="1" dirty="0"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</p:txBody>
      </p:sp>
      <p:pic>
        <p:nvPicPr>
          <p:cNvPr id="2" name="図 1">
            <a:hlinkClick r:id="rId2" action="ppaction://hlinksldjump"/>
            <a:extLst>
              <a:ext uri="{FF2B5EF4-FFF2-40B4-BE49-F238E27FC236}">
                <a16:creationId xmlns:a16="http://schemas.microsoft.com/office/drawing/2014/main" id="{DB46CB84-25EB-96CA-7149-C186E2A1344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20000" y="6120000"/>
            <a:ext cx="540000" cy="5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7986563"/>
      </p:ext>
    </p:extLst>
  </p:cSld>
  <p:clrMapOvr>
    <a:masterClrMapping/>
  </p:clrMapOvr>
  <p:transition advClick="0">
    <p:fade/>
  </p:transition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133ABD1F-77BF-E221-2822-2EF8494EDC64}"/>
              </a:ext>
            </a:extLst>
          </p:cNvPr>
          <p:cNvSpPr/>
          <p:nvPr/>
        </p:nvSpPr>
        <p:spPr>
          <a:xfrm>
            <a:off x="0" y="0"/>
            <a:ext cx="12192000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en-US" altLang="ja-JP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LESSON 1/Part 1/Review the Contents</a:t>
            </a:r>
          </a:p>
        </p:txBody>
      </p:sp>
      <p:pic>
        <p:nvPicPr>
          <p:cNvPr id="6" name="22 トラック 22">
            <a:hlinkClick r:id="" action="ppaction://media"/>
            <a:extLst>
              <a:ext uri="{FF2B5EF4-FFF2-40B4-BE49-F238E27FC236}">
                <a16:creationId xmlns:a16="http://schemas.microsoft.com/office/drawing/2014/main" id="{B7147B4C-B469-1159-E907-A343A47E5AE1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1697" end="10102.125"/>
                </p14:media>
              </p:ext>
            </p:ext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826000" y="6120000"/>
            <a:ext cx="540000" cy="540000"/>
          </a:xfrm>
          <a:prstGeom prst="rect">
            <a:avLst/>
          </a:prstGeom>
        </p:spPr>
      </p:pic>
      <p:sp>
        <p:nvSpPr>
          <p:cNvPr id="7" name="タイトル 1">
            <a:extLst>
              <a:ext uri="{FF2B5EF4-FFF2-40B4-BE49-F238E27FC236}">
                <a16:creationId xmlns:a16="http://schemas.microsoft.com/office/drawing/2014/main" id="{1956576A-4C97-EDD8-6113-5358E8498BFD}"/>
              </a:ext>
            </a:extLst>
          </p:cNvPr>
          <p:cNvSpPr txBox="1">
            <a:spLocks/>
          </p:cNvSpPr>
          <p:nvPr/>
        </p:nvSpPr>
        <p:spPr>
          <a:xfrm>
            <a:off x="336000" y="1079999"/>
            <a:ext cx="11520000" cy="5040001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+mj-cs"/>
              </a:defRPr>
            </a:lvl1pPr>
          </a:lstStyle>
          <a:p>
            <a:pPr>
              <a:lnSpc>
                <a:spcPct val="120000"/>
              </a:lnSpc>
            </a:pPr>
            <a:r>
              <a:rPr lang="en-US" altLang="ja-JP" sz="36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Breakfast means something </a:t>
            </a:r>
            <a:r>
              <a:rPr lang="ja-JP" altLang="en-US" sz="36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（                    ） </a:t>
            </a:r>
            <a:r>
              <a:rPr lang="en-US" altLang="ja-JP" sz="36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when we travel.</a:t>
            </a:r>
            <a:endParaRPr lang="en-US" altLang="ja-JP" sz="3600" kern="100" dirty="0">
              <a:solidFill>
                <a:schemeClr val="tx1">
                  <a:lumMod val="75000"/>
                  <a:lumOff val="25000"/>
                </a:schemeClr>
              </a:solidFill>
              <a:cs typeface="Times New Roman" panose="02020603050405020304" pitchFamily="18" charset="0"/>
            </a:endParaRPr>
          </a:p>
        </p:txBody>
      </p:sp>
      <p:sp>
        <p:nvSpPr>
          <p:cNvPr id="8" name="テキスト プレースホルダー 2">
            <a:extLst>
              <a:ext uri="{FF2B5EF4-FFF2-40B4-BE49-F238E27FC236}">
                <a16:creationId xmlns:a16="http://schemas.microsoft.com/office/drawing/2014/main" id="{62C5426B-D5CC-392C-9A62-77757CA30205}"/>
              </a:ext>
            </a:extLst>
          </p:cNvPr>
          <p:cNvSpPr txBox="1">
            <a:spLocks/>
          </p:cNvSpPr>
          <p:nvPr/>
        </p:nvSpPr>
        <p:spPr>
          <a:xfrm>
            <a:off x="7816128" y="1137674"/>
            <a:ext cx="2027164" cy="706419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kumimoji="1" sz="2800" kern="1200">
                <a:solidFill>
                  <a:schemeClr val="tx1"/>
                </a:solidFill>
                <a:effectLst>
                  <a:outerShdw blurRad="50800" dist="38100" dir="2700000" algn="tl" rotWithShape="0">
                    <a:schemeClr val="bg1"/>
                  </a:outerShdw>
                </a:effectLst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400" kern="1200">
                <a:solidFill>
                  <a:schemeClr val="tx1"/>
                </a:solidFill>
                <a:effectLst>
                  <a:outerShdw blurRad="50800" dist="38100" dir="2700000" algn="tl" rotWithShape="0">
                    <a:schemeClr val="bg1"/>
                  </a:outerShdw>
                </a:effectLst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tx1"/>
                </a:solidFill>
                <a:effectLst>
                  <a:outerShdw blurRad="50800" dist="38100" dir="2700000" algn="tl" rotWithShape="0">
                    <a:schemeClr val="bg1"/>
                  </a:outerShdw>
                </a:effectLst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effectLst>
                  <a:outerShdw blurRad="50800" dist="38100" dir="2700000" algn="tl" rotWithShape="0">
                    <a:schemeClr val="bg1"/>
                  </a:outerShdw>
                </a:effectLst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effectLst>
                  <a:outerShdw blurRad="50800" dist="38100" dir="2700000" algn="tl" rotWithShape="0">
                    <a:schemeClr val="bg1"/>
                  </a:outerShdw>
                </a:effectLst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715963" indent="-715963" algn="ctr">
              <a:buNone/>
            </a:pPr>
            <a:r>
              <a:rPr lang="en-US" altLang="ja-JP" sz="3600" kern="100" dirty="0">
                <a:solidFill>
                  <a:srgbClr val="FF0000"/>
                </a:solidFill>
                <a:effectLst/>
              </a:rPr>
              <a:t>special</a:t>
            </a:r>
          </a:p>
        </p:txBody>
      </p:sp>
      <p:pic>
        <p:nvPicPr>
          <p:cNvPr id="9" name="図 8">
            <a:hlinkClick r:id="rId5" action="ppaction://hlinksldjump"/>
            <a:extLst>
              <a:ext uri="{FF2B5EF4-FFF2-40B4-BE49-F238E27FC236}">
                <a16:creationId xmlns:a16="http://schemas.microsoft.com/office/drawing/2014/main" id="{01645F44-A764-A805-6A6F-34AB6E6EDDD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20000" y="6120000"/>
            <a:ext cx="540000" cy="540000"/>
          </a:xfrm>
          <a:prstGeom prst="rect">
            <a:avLst/>
          </a:prstGeom>
        </p:spPr>
      </p:pic>
      <p:pic>
        <p:nvPicPr>
          <p:cNvPr id="10" name="図 9">
            <a:extLst>
              <a:ext uri="{FF2B5EF4-FFF2-40B4-BE49-F238E27FC236}">
                <a16:creationId xmlns:a16="http://schemas.microsoft.com/office/drawing/2014/main" id="{31FF48CA-AC10-A9B7-17D1-C096E010ADE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3186" y="6120000"/>
            <a:ext cx="540000" cy="540000"/>
          </a:xfrm>
          <a:prstGeom prst="rect">
            <a:avLst/>
          </a:prstGeom>
        </p:spPr>
      </p:pic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B3B3B9C6-79C2-4DBD-ADAA-08527BF90090}"/>
              </a:ext>
            </a:extLst>
          </p:cNvPr>
          <p:cNvSpPr txBox="1">
            <a:spLocks/>
          </p:cNvSpPr>
          <p:nvPr/>
        </p:nvSpPr>
        <p:spPr>
          <a:xfrm>
            <a:off x="0" y="359999"/>
            <a:ext cx="10068674" cy="720000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kumimoji="1" sz="2800" kern="1200">
                <a:solidFill>
                  <a:schemeClr val="tx1"/>
                </a:solidFill>
                <a:effectLst>
                  <a:outerShdw blurRad="50800" dist="38100" dir="2700000" algn="tl" rotWithShape="0">
                    <a:schemeClr val="bg1"/>
                  </a:outerShdw>
                </a:effectLst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400" kern="1200">
                <a:solidFill>
                  <a:schemeClr val="tx1"/>
                </a:solidFill>
                <a:effectLst>
                  <a:outerShdw blurRad="50800" dist="38100" dir="2700000" algn="tl" rotWithShape="0">
                    <a:schemeClr val="bg1"/>
                  </a:outerShdw>
                </a:effectLst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tx1"/>
                </a:solidFill>
                <a:effectLst>
                  <a:outerShdw blurRad="50800" dist="38100" dir="2700000" algn="tl" rotWithShape="0">
                    <a:schemeClr val="bg1"/>
                  </a:outerShdw>
                </a:effectLst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effectLst>
                  <a:outerShdw blurRad="50800" dist="38100" dir="2700000" algn="tl" rotWithShape="0">
                    <a:schemeClr val="bg1"/>
                  </a:outerShdw>
                </a:effectLst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effectLst>
                  <a:outerShdw blurRad="50800" dist="38100" dir="2700000" algn="tl" rotWithShape="0">
                    <a:schemeClr val="bg1"/>
                  </a:outerShdw>
                </a:effectLst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715963" indent="-715963">
              <a:buNone/>
            </a:pPr>
            <a:r>
              <a:rPr lang="ja-JP" altLang="en-US" sz="2400" kern="1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　本文の内容に合うように，かっこの中に適当な語を入れて読みましょう．</a:t>
            </a:r>
            <a:r>
              <a:rPr lang="en-US" altLang="ja-JP" sz="2400" kern="1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ja-JP" altLang="en-US" sz="2400" kern="1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②</a:t>
            </a:r>
            <a:endParaRPr lang="en-US" altLang="ja-JP" sz="2400" kern="100" dirty="0">
              <a:solidFill>
                <a:schemeClr val="tx1">
                  <a:lumMod val="75000"/>
                  <a:lumOff val="25000"/>
                </a:schemeClr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679792539"/>
      </p:ext>
    </p:extLst>
  </p:cSld>
  <p:clrMapOvr>
    <a:masterClrMapping/>
  </p:clrMapOvr>
  <p:transition advClick="0">
    <p:fade/>
  </p:transition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8" grpId="0"/>
      <p:bldP spid="8" grpId="1"/>
    </p:bld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133ABD1F-77BF-E221-2822-2EF8494EDC64}"/>
              </a:ext>
            </a:extLst>
          </p:cNvPr>
          <p:cNvSpPr/>
          <p:nvPr/>
        </p:nvSpPr>
        <p:spPr>
          <a:xfrm>
            <a:off x="0" y="0"/>
            <a:ext cx="12192000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en-US" altLang="ja-JP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LESSON 1/Part 1/Review the Contents</a:t>
            </a:r>
          </a:p>
        </p:txBody>
      </p:sp>
      <p:pic>
        <p:nvPicPr>
          <p:cNvPr id="6" name="22 トラック 22">
            <a:hlinkClick r:id="" action="ppaction://media"/>
            <a:extLst>
              <a:ext uri="{FF2B5EF4-FFF2-40B4-BE49-F238E27FC236}">
                <a16:creationId xmlns:a16="http://schemas.microsoft.com/office/drawing/2014/main" id="{B7147B4C-B469-1159-E907-A343A47E5AE1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8477" end="1572.125"/>
                </p14:media>
              </p:ext>
            </p:ext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826000" y="6120000"/>
            <a:ext cx="540000" cy="540000"/>
          </a:xfrm>
          <a:prstGeom prst="rect">
            <a:avLst/>
          </a:prstGeom>
        </p:spPr>
      </p:pic>
      <p:sp>
        <p:nvSpPr>
          <p:cNvPr id="7" name="タイトル 1">
            <a:extLst>
              <a:ext uri="{FF2B5EF4-FFF2-40B4-BE49-F238E27FC236}">
                <a16:creationId xmlns:a16="http://schemas.microsoft.com/office/drawing/2014/main" id="{1956576A-4C97-EDD8-6113-5358E8498BFD}"/>
              </a:ext>
            </a:extLst>
          </p:cNvPr>
          <p:cNvSpPr txBox="1">
            <a:spLocks/>
          </p:cNvSpPr>
          <p:nvPr/>
        </p:nvSpPr>
        <p:spPr>
          <a:xfrm>
            <a:off x="336000" y="1079999"/>
            <a:ext cx="11520000" cy="5040001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+mj-cs"/>
              </a:defRPr>
            </a:lvl1pPr>
          </a:lstStyle>
          <a:p>
            <a:pPr>
              <a:lnSpc>
                <a:spcPct val="120000"/>
              </a:lnSpc>
            </a:pPr>
            <a:r>
              <a:rPr lang="en-US" altLang="ja-JP" sz="36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You can eat fish or</a:t>
            </a:r>
            <a:r>
              <a:rPr lang="ja-JP" altLang="en-US" sz="36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（                       ） </a:t>
            </a:r>
            <a:r>
              <a:rPr lang="en-US" altLang="ja-JP" sz="36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when you are staying at a coastal resort.</a:t>
            </a:r>
            <a:endParaRPr lang="en-US" altLang="ja-JP" sz="3600" kern="100" dirty="0">
              <a:solidFill>
                <a:schemeClr val="tx1">
                  <a:lumMod val="75000"/>
                  <a:lumOff val="25000"/>
                </a:schemeClr>
              </a:solidFill>
              <a:cs typeface="Times New Roman" panose="02020603050405020304" pitchFamily="18" charset="0"/>
            </a:endParaRPr>
          </a:p>
        </p:txBody>
      </p:sp>
      <p:sp>
        <p:nvSpPr>
          <p:cNvPr id="8" name="テキスト プレースホルダー 2">
            <a:extLst>
              <a:ext uri="{FF2B5EF4-FFF2-40B4-BE49-F238E27FC236}">
                <a16:creationId xmlns:a16="http://schemas.microsoft.com/office/drawing/2014/main" id="{62C5426B-D5CC-392C-9A62-77757CA30205}"/>
              </a:ext>
            </a:extLst>
          </p:cNvPr>
          <p:cNvSpPr txBox="1">
            <a:spLocks/>
          </p:cNvSpPr>
          <p:nvPr/>
        </p:nvSpPr>
        <p:spPr>
          <a:xfrm>
            <a:off x="5645684" y="1135757"/>
            <a:ext cx="2376488" cy="706419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kumimoji="1" sz="2800" kern="1200">
                <a:solidFill>
                  <a:schemeClr val="tx1"/>
                </a:solidFill>
                <a:effectLst>
                  <a:outerShdw blurRad="50800" dist="38100" dir="2700000" algn="tl" rotWithShape="0">
                    <a:schemeClr val="bg1"/>
                  </a:outerShdw>
                </a:effectLst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400" kern="1200">
                <a:solidFill>
                  <a:schemeClr val="tx1"/>
                </a:solidFill>
                <a:effectLst>
                  <a:outerShdw blurRad="50800" dist="38100" dir="2700000" algn="tl" rotWithShape="0">
                    <a:schemeClr val="bg1"/>
                  </a:outerShdw>
                </a:effectLst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tx1"/>
                </a:solidFill>
                <a:effectLst>
                  <a:outerShdw blurRad="50800" dist="38100" dir="2700000" algn="tl" rotWithShape="0">
                    <a:schemeClr val="bg1"/>
                  </a:outerShdw>
                </a:effectLst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effectLst>
                  <a:outerShdw blurRad="50800" dist="38100" dir="2700000" algn="tl" rotWithShape="0">
                    <a:schemeClr val="bg1"/>
                  </a:outerShdw>
                </a:effectLst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effectLst>
                  <a:outerShdw blurRad="50800" dist="38100" dir="2700000" algn="tl" rotWithShape="0">
                    <a:schemeClr val="bg1"/>
                  </a:outerShdw>
                </a:effectLst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715963" indent="-715963" algn="ctr">
              <a:buNone/>
            </a:pPr>
            <a:r>
              <a:rPr lang="en-US" altLang="ja-JP" sz="3600" kern="100" dirty="0">
                <a:solidFill>
                  <a:srgbClr val="FF0000"/>
                </a:solidFill>
                <a:effectLst/>
              </a:rPr>
              <a:t>seafood</a:t>
            </a:r>
          </a:p>
        </p:txBody>
      </p:sp>
      <p:pic>
        <p:nvPicPr>
          <p:cNvPr id="9" name="図 8">
            <a:hlinkClick r:id="rId5" action="ppaction://hlinksldjump"/>
            <a:extLst>
              <a:ext uri="{FF2B5EF4-FFF2-40B4-BE49-F238E27FC236}">
                <a16:creationId xmlns:a16="http://schemas.microsoft.com/office/drawing/2014/main" id="{01645F44-A764-A805-6A6F-34AB6E6EDDD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20000" y="6120000"/>
            <a:ext cx="540000" cy="540000"/>
          </a:xfrm>
          <a:prstGeom prst="rect">
            <a:avLst/>
          </a:prstGeom>
        </p:spPr>
      </p:pic>
      <p:pic>
        <p:nvPicPr>
          <p:cNvPr id="10" name="図 9">
            <a:extLst>
              <a:ext uri="{FF2B5EF4-FFF2-40B4-BE49-F238E27FC236}">
                <a16:creationId xmlns:a16="http://schemas.microsoft.com/office/drawing/2014/main" id="{31FF48CA-AC10-A9B7-17D1-C096E010ADE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3186" y="6120000"/>
            <a:ext cx="540000" cy="540000"/>
          </a:xfrm>
          <a:prstGeom prst="rect">
            <a:avLst/>
          </a:prstGeom>
        </p:spPr>
      </p:pic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C7E5D70F-A31A-07C7-2ED6-199C972EE720}"/>
              </a:ext>
            </a:extLst>
          </p:cNvPr>
          <p:cNvSpPr txBox="1">
            <a:spLocks/>
          </p:cNvSpPr>
          <p:nvPr/>
        </p:nvSpPr>
        <p:spPr>
          <a:xfrm>
            <a:off x="0" y="359999"/>
            <a:ext cx="10068674" cy="720000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kumimoji="1" sz="2800" kern="1200">
                <a:solidFill>
                  <a:schemeClr val="tx1"/>
                </a:solidFill>
                <a:effectLst>
                  <a:outerShdw blurRad="50800" dist="38100" dir="2700000" algn="tl" rotWithShape="0">
                    <a:schemeClr val="bg1"/>
                  </a:outerShdw>
                </a:effectLst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400" kern="1200">
                <a:solidFill>
                  <a:schemeClr val="tx1"/>
                </a:solidFill>
                <a:effectLst>
                  <a:outerShdw blurRad="50800" dist="38100" dir="2700000" algn="tl" rotWithShape="0">
                    <a:schemeClr val="bg1"/>
                  </a:outerShdw>
                </a:effectLst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tx1"/>
                </a:solidFill>
                <a:effectLst>
                  <a:outerShdw blurRad="50800" dist="38100" dir="2700000" algn="tl" rotWithShape="0">
                    <a:schemeClr val="bg1"/>
                  </a:outerShdw>
                </a:effectLst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effectLst>
                  <a:outerShdw blurRad="50800" dist="38100" dir="2700000" algn="tl" rotWithShape="0">
                    <a:schemeClr val="bg1"/>
                  </a:outerShdw>
                </a:effectLst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effectLst>
                  <a:outerShdw blurRad="50800" dist="38100" dir="2700000" algn="tl" rotWithShape="0">
                    <a:schemeClr val="bg1"/>
                  </a:outerShdw>
                </a:effectLst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715963" indent="-715963">
              <a:buNone/>
            </a:pPr>
            <a:r>
              <a:rPr lang="ja-JP" altLang="en-US" sz="2400" kern="1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　本文の内容に合うように，かっこの中に適当な語を入れて読みましょう．</a:t>
            </a:r>
            <a:r>
              <a:rPr lang="en-US" altLang="ja-JP" sz="2400" kern="1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ja-JP" altLang="en-US" sz="2400" kern="1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③</a:t>
            </a:r>
            <a:endParaRPr lang="en-US" altLang="ja-JP" sz="2400" kern="100" dirty="0">
              <a:solidFill>
                <a:schemeClr val="tx1">
                  <a:lumMod val="75000"/>
                  <a:lumOff val="25000"/>
                </a:schemeClr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993907145"/>
      </p:ext>
    </p:extLst>
  </p:cSld>
  <p:clrMapOvr>
    <a:masterClrMapping/>
  </p:clrMapOvr>
  <p:transition advClick="0">
    <p:fade/>
  </p:transition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8" grpId="0"/>
      <p:bldP spid="8" grpId="1"/>
    </p:bld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四角形: 角を丸くする 8">
            <a:extLst>
              <a:ext uri="{FF2B5EF4-FFF2-40B4-BE49-F238E27FC236}">
                <a16:creationId xmlns:a16="http://schemas.microsoft.com/office/drawing/2014/main" id="{C6529182-2819-5859-1FD1-801D7CBF85AD}"/>
              </a:ext>
            </a:extLst>
          </p:cNvPr>
          <p:cNvSpPr/>
          <p:nvPr/>
        </p:nvSpPr>
        <p:spPr>
          <a:xfrm>
            <a:off x="2162228" y="2924493"/>
            <a:ext cx="7867544" cy="1009014"/>
          </a:xfrm>
          <a:prstGeom prst="roundRect">
            <a:avLst/>
          </a:prstGeom>
          <a:solidFill>
            <a:srgbClr val="5877B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4000" b="1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Paragraph </a:t>
            </a:r>
            <a:r>
              <a:rPr lang="en-US" altLang="ja-JP" sz="4000" b="1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Chart</a:t>
            </a:r>
            <a:endParaRPr kumimoji="1" lang="en-US" altLang="ja-JP" sz="4000" b="1" dirty="0"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1DC28BBC-BDD4-3A69-5387-8150CBDF5FC8}"/>
              </a:ext>
            </a:extLst>
          </p:cNvPr>
          <p:cNvSpPr/>
          <p:nvPr/>
        </p:nvSpPr>
        <p:spPr>
          <a:xfrm>
            <a:off x="0" y="0"/>
            <a:ext cx="12192000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en-US" altLang="ja-JP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LESSON 1/Part 1/Paragraph </a:t>
            </a:r>
            <a:r>
              <a:rPr lang="en-US" altLang="ja-JP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Chart</a:t>
            </a:r>
            <a:endParaRPr kumimoji="1" lang="en-US" altLang="ja-JP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3" name="図 2">
            <a:hlinkClick r:id="rId2" action="ppaction://hlinksldjump"/>
            <a:extLst>
              <a:ext uri="{FF2B5EF4-FFF2-40B4-BE49-F238E27FC236}">
                <a16:creationId xmlns:a16="http://schemas.microsoft.com/office/drawing/2014/main" id="{F6F11BF1-44A5-6E82-0FC4-99C0E1BEFDD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20000" y="6120000"/>
            <a:ext cx="540000" cy="5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1410624"/>
      </p:ext>
    </p:extLst>
  </p:cSld>
  <p:clrMapOvr>
    <a:masterClrMapping/>
  </p:clrMapOvr>
  <p:transition advClick="0">
    <p:fade/>
  </p:transition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タイトル 1">
            <a:extLst>
              <a:ext uri="{FF2B5EF4-FFF2-40B4-BE49-F238E27FC236}">
                <a16:creationId xmlns:a16="http://schemas.microsoft.com/office/drawing/2014/main" id="{33737289-430A-5156-A2CC-7779502636F8}"/>
              </a:ext>
            </a:extLst>
          </p:cNvPr>
          <p:cNvSpPr txBox="1">
            <a:spLocks/>
          </p:cNvSpPr>
          <p:nvPr/>
        </p:nvSpPr>
        <p:spPr>
          <a:xfrm>
            <a:off x="709638" y="576306"/>
            <a:ext cx="11169813" cy="6083693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+mj-cs"/>
              </a:defRPr>
            </a:lvl1pPr>
          </a:lstStyle>
          <a:p>
            <a:r>
              <a:rPr lang="en-US" altLang="ja-JP" sz="3200" dirty="0"/>
              <a:t>Breakfast is our (                       ) for an active day. </a:t>
            </a:r>
          </a:p>
          <a:p>
            <a:endParaRPr lang="en-US" altLang="ja-JP" sz="3200" dirty="0"/>
          </a:p>
          <a:p>
            <a:r>
              <a:rPr lang="ja-JP" altLang="en-US" sz="3200" dirty="0"/>
              <a:t>　</a:t>
            </a:r>
            <a:r>
              <a:rPr lang="en-US" altLang="ja-JP" sz="3200" dirty="0"/>
              <a:t>Breakfast differs from place to place.</a:t>
            </a:r>
          </a:p>
          <a:p>
            <a:endParaRPr lang="en-US" altLang="ja-JP" sz="3200" dirty="0"/>
          </a:p>
          <a:p>
            <a:endParaRPr lang="en-US" altLang="ja-JP" sz="3200" dirty="0"/>
          </a:p>
          <a:p>
            <a:r>
              <a:rPr lang="en-US" altLang="ja-JP" sz="3200" dirty="0"/>
              <a:t> </a:t>
            </a:r>
            <a:r>
              <a:rPr lang="ja-JP" altLang="en-US" sz="3200" dirty="0"/>
              <a:t>　　　・</a:t>
            </a:r>
            <a:r>
              <a:rPr lang="en-US" altLang="ja-JP" sz="3200" dirty="0"/>
              <a:t>At a coastal resort, </a:t>
            </a:r>
          </a:p>
          <a:p>
            <a:r>
              <a:rPr lang="ja-JP" altLang="en-US" sz="3200" dirty="0"/>
              <a:t>　　　　　　</a:t>
            </a:r>
            <a:r>
              <a:rPr lang="en-US" altLang="ja-JP" sz="3200" dirty="0"/>
              <a:t>we can eat (</a:t>
            </a:r>
            <a:r>
              <a:rPr lang="ja-JP" altLang="en-US" sz="3200" dirty="0"/>
              <a:t>　　　 </a:t>
            </a:r>
            <a:r>
              <a:rPr lang="en-US" altLang="ja-JP" sz="3200" dirty="0"/>
              <a:t>) or (             ).</a:t>
            </a:r>
          </a:p>
          <a:p>
            <a:endParaRPr lang="en-US" altLang="ja-JP" sz="3200" dirty="0"/>
          </a:p>
          <a:p>
            <a:r>
              <a:rPr lang="en-US" altLang="ja-JP" sz="3200" dirty="0"/>
              <a:t> </a:t>
            </a:r>
            <a:r>
              <a:rPr lang="ja-JP" altLang="en-US" sz="3200" dirty="0"/>
              <a:t>　　　・</a:t>
            </a:r>
            <a:r>
              <a:rPr lang="en-US" altLang="ja-JP" sz="3200" dirty="0"/>
              <a:t>At a mountain resort, </a:t>
            </a:r>
          </a:p>
          <a:p>
            <a:r>
              <a:rPr lang="ja-JP" altLang="en-US" sz="3200" dirty="0"/>
              <a:t>　　　　　　</a:t>
            </a:r>
            <a:r>
              <a:rPr lang="en-US" altLang="ja-JP" sz="3200" dirty="0"/>
              <a:t>we can eat wild (           ) and (                  ).</a:t>
            </a:r>
            <a:endParaRPr lang="ja-JP" altLang="ja-JP" sz="3200" dirty="0"/>
          </a:p>
        </p:txBody>
      </p:sp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AFE06EE6-BA29-B506-9653-98515796AFAA}"/>
              </a:ext>
            </a:extLst>
          </p:cNvPr>
          <p:cNvSpPr txBox="1"/>
          <p:nvPr/>
        </p:nvSpPr>
        <p:spPr>
          <a:xfrm>
            <a:off x="5617172" y="4495719"/>
            <a:ext cx="157768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3200" dirty="0">
                <a:solidFill>
                  <a:srgbClr val="FF0000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plants</a:t>
            </a:r>
            <a:endParaRPr kumimoji="1" lang="ja-JP" altLang="en-US" sz="3200" dirty="0">
              <a:solidFill>
                <a:srgbClr val="FF0000"/>
              </a:solidFill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</p:txBody>
      </p:sp>
      <p:sp>
        <p:nvSpPr>
          <p:cNvPr id="25" name="テキスト ボックス 24">
            <a:extLst>
              <a:ext uri="{FF2B5EF4-FFF2-40B4-BE49-F238E27FC236}">
                <a16:creationId xmlns:a16="http://schemas.microsoft.com/office/drawing/2014/main" id="{4EE1CF47-930D-1518-4B61-25B47BCA4656}"/>
              </a:ext>
            </a:extLst>
          </p:cNvPr>
          <p:cNvSpPr txBox="1"/>
          <p:nvPr/>
        </p:nvSpPr>
        <p:spPr>
          <a:xfrm>
            <a:off x="6513237" y="3168696"/>
            <a:ext cx="192728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3200" dirty="0">
                <a:solidFill>
                  <a:srgbClr val="FF0000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seafood</a:t>
            </a:r>
            <a:endParaRPr kumimoji="1" lang="ja-JP" altLang="en-US" sz="3200" dirty="0">
              <a:solidFill>
                <a:srgbClr val="FF0000"/>
              </a:solidFill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</p:txBody>
      </p:sp>
      <p:sp>
        <p:nvSpPr>
          <p:cNvPr id="24" name="テキスト ボックス 23">
            <a:extLst>
              <a:ext uri="{FF2B5EF4-FFF2-40B4-BE49-F238E27FC236}">
                <a16:creationId xmlns:a16="http://schemas.microsoft.com/office/drawing/2014/main" id="{850E404C-4C41-6177-EC8F-25EE7E7090DC}"/>
              </a:ext>
            </a:extLst>
          </p:cNvPr>
          <p:cNvSpPr txBox="1"/>
          <p:nvPr/>
        </p:nvSpPr>
        <p:spPr>
          <a:xfrm>
            <a:off x="4642033" y="3168696"/>
            <a:ext cx="10288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3200" dirty="0">
                <a:solidFill>
                  <a:srgbClr val="FF0000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fish</a:t>
            </a:r>
            <a:endParaRPr kumimoji="1" lang="ja-JP" altLang="en-US" sz="3200" dirty="0">
              <a:solidFill>
                <a:srgbClr val="FF0000"/>
              </a:solidFill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1DC28BBC-BDD4-3A69-5387-8150CBDF5FC8}"/>
              </a:ext>
            </a:extLst>
          </p:cNvPr>
          <p:cNvSpPr/>
          <p:nvPr/>
        </p:nvSpPr>
        <p:spPr>
          <a:xfrm>
            <a:off x="0" y="0"/>
            <a:ext cx="12192000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en-US" altLang="ja-JP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LESSON 1/Part 1/Paragraph Chart</a:t>
            </a:r>
          </a:p>
        </p:txBody>
      </p:sp>
      <p:pic>
        <p:nvPicPr>
          <p:cNvPr id="3" name="図 2">
            <a:hlinkClick r:id="rId2" action="ppaction://hlinksldjump"/>
            <a:extLst>
              <a:ext uri="{FF2B5EF4-FFF2-40B4-BE49-F238E27FC236}">
                <a16:creationId xmlns:a16="http://schemas.microsoft.com/office/drawing/2014/main" id="{F6F11BF1-44A5-6E82-0FC4-99C0E1BEFDD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20000" y="6120000"/>
            <a:ext cx="540000" cy="540000"/>
          </a:xfrm>
          <a:prstGeom prst="rect">
            <a:avLst/>
          </a:prstGeom>
        </p:spPr>
      </p:pic>
      <p:pic>
        <p:nvPicPr>
          <p:cNvPr id="17" name="グラフィックス 16" descr="ライト: オン 単色塗りつぶし">
            <a:extLst>
              <a:ext uri="{FF2B5EF4-FFF2-40B4-BE49-F238E27FC236}">
                <a16:creationId xmlns:a16="http://schemas.microsoft.com/office/drawing/2014/main" id="{C31189A4-6B91-7146-6E6C-95F4F186526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35637" y="488998"/>
            <a:ext cx="540000" cy="540000"/>
          </a:xfrm>
          <a:prstGeom prst="rect">
            <a:avLst/>
          </a:prstGeom>
        </p:spPr>
      </p:pic>
      <p:pic>
        <p:nvPicPr>
          <p:cNvPr id="18" name="グラフィックス 17" descr="矢印: 緩い曲線 単色塗りつぶし">
            <a:extLst>
              <a:ext uri="{FF2B5EF4-FFF2-40B4-BE49-F238E27FC236}">
                <a16:creationId xmlns:a16="http://schemas.microsoft.com/office/drawing/2014/main" id="{2F13DA3F-0309-F7C7-D7BA-9483CCD2A00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90617" y="1391689"/>
            <a:ext cx="540000" cy="540000"/>
          </a:xfrm>
          <a:prstGeom prst="rect">
            <a:avLst/>
          </a:prstGeom>
        </p:spPr>
      </p:pic>
      <p:pic>
        <p:nvPicPr>
          <p:cNvPr id="19" name="グラフィックス 18" descr="拡大 単色塗りつぶし">
            <a:extLst>
              <a:ext uri="{FF2B5EF4-FFF2-40B4-BE49-F238E27FC236}">
                <a16:creationId xmlns:a16="http://schemas.microsoft.com/office/drawing/2014/main" id="{57312B6B-441D-9D07-C2DE-9481860EA28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744475" y="2803953"/>
            <a:ext cx="540000" cy="540000"/>
          </a:xfrm>
          <a:prstGeom prst="rect">
            <a:avLst/>
          </a:prstGeom>
        </p:spPr>
      </p:pic>
      <p:sp>
        <p:nvSpPr>
          <p:cNvPr id="20" name="左大かっこ 19">
            <a:extLst>
              <a:ext uri="{FF2B5EF4-FFF2-40B4-BE49-F238E27FC236}">
                <a16:creationId xmlns:a16="http://schemas.microsoft.com/office/drawing/2014/main" id="{B029233A-5C08-6C27-DB69-557FAA3B3939}"/>
              </a:ext>
            </a:extLst>
          </p:cNvPr>
          <p:cNvSpPr/>
          <p:nvPr/>
        </p:nvSpPr>
        <p:spPr>
          <a:xfrm>
            <a:off x="1415639" y="2855496"/>
            <a:ext cx="230909" cy="2045368"/>
          </a:xfrm>
          <a:prstGeom prst="leftBracket">
            <a:avLst>
              <a:gd name="adj" fmla="val 62774"/>
            </a:avLst>
          </a:prstGeom>
          <a:ln w="76200">
            <a:solidFill>
              <a:srgbClr val="5877BA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690C74F2-91A2-1EC4-5161-0B9645D4270E}"/>
              </a:ext>
            </a:extLst>
          </p:cNvPr>
          <p:cNvSpPr txBox="1"/>
          <p:nvPr/>
        </p:nvSpPr>
        <p:spPr>
          <a:xfrm>
            <a:off x="6539345" y="552334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kumimoji="1" lang="ja-JP" altLang="en-US" dirty="0"/>
          </a:p>
        </p:txBody>
      </p: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4AD74685-0DB9-3A5C-CBF4-1BC3B1113F55}"/>
              </a:ext>
            </a:extLst>
          </p:cNvPr>
          <p:cNvSpPr txBox="1"/>
          <p:nvPr/>
        </p:nvSpPr>
        <p:spPr>
          <a:xfrm>
            <a:off x="4420858" y="539427"/>
            <a:ext cx="31282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3200" dirty="0">
                <a:solidFill>
                  <a:srgbClr val="FF0000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energy source</a:t>
            </a:r>
            <a:endParaRPr kumimoji="1" lang="ja-JP" altLang="en-US" sz="3200" dirty="0">
              <a:solidFill>
                <a:srgbClr val="FF0000"/>
              </a:solidFill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E24F460B-372B-B192-12CA-A601F8EBB64A}"/>
              </a:ext>
            </a:extLst>
          </p:cNvPr>
          <p:cNvSpPr txBox="1"/>
          <p:nvPr/>
        </p:nvSpPr>
        <p:spPr>
          <a:xfrm>
            <a:off x="8360282" y="4491628"/>
            <a:ext cx="26285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3200" dirty="0">
                <a:solidFill>
                  <a:srgbClr val="FF0000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mushrooms</a:t>
            </a:r>
            <a:endParaRPr kumimoji="1" lang="ja-JP" altLang="en-US" sz="3200" dirty="0">
              <a:solidFill>
                <a:srgbClr val="FF0000"/>
              </a:solidFill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853334669"/>
      </p:ext>
    </p:extLst>
  </p:cSld>
  <p:clrMapOvr>
    <a:masterClrMapping/>
  </p:clrMapOvr>
  <p:transition advClick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25" grpId="0"/>
      <p:bldP spid="24" grpId="0"/>
      <p:bldP spid="22" grpId="0"/>
      <p:bldP spid="4" grpId="0"/>
    </p:bld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タイトル 1">
            <a:extLst>
              <a:ext uri="{FF2B5EF4-FFF2-40B4-BE49-F238E27FC236}">
                <a16:creationId xmlns:a16="http://schemas.microsoft.com/office/drawing/2014/main" id="{33737289-430A-5156-A2CC-7779502636F8}"/>
              </a:ext>
            </a:extLst>
          </p:cNvPr>
          <p:cNvSpPr txBox="1">
            <a:spLocks/>
          </p:cNvSpPr>
          <p:nvPr/>
        </p:nvSpPr>
        <p:spPr>
          <a:xfrm>
            <a:off x="706738" y="577503"/>
            <a:ext cx="10913891" cy="5565744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+mj-cs"/>
              </a:defRPr>
            </a:lvl1pPr>
          </a:lstStyle>
          <a:p>
            <a:r>
              <a:rPr lang="ja-JP" altLang="en-US" sz="3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朝食は活動的な一日の</a:t>
            </a:r>
            <a:r>
              <a:rPr lang="ja-JP" altLang="en-US" sz="3200" dirty="0">
                <a:solidFill>
                  <a:srgbClr val="FF0000"/>
                </a:solidFill>
              </a:rPr>
              <a:t>エネルギー源</a:t>
            </a:r>
            <a:r>
              <a:rPr lang="ja-JP" altLang="en-US" sz="3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。</a:t>
            </a:r>
            <a:endParaRPr lang="en-US" altLang="ja-JP" sz="3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en-US" altLang="ja-JP" sz="3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ja-JP" altLang="en-US" sz="3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　朝食は場所によって異なる。</a:t>
            </a:r>
            <a:endParaRPr lang="en-US" altLang="ja-JP" sz="3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en-US" altLang="ja-JP" sz="3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en-US" altLang="ja-JP" sz="3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n-US" altLang="ja-JP" sz="3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        </a:t>
            </a:r>
            <a:r>
              <a:rPr lang="ja-JP" altLang="en-US" sz="3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・海辺のリゾートでは、</a:t>
            </a:r>
            <a:endParaRPr lang="en-US" altLang="ja-JP" sz="3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n-US" altLang="ja-JP" sz="3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            </a:t>
            </a:r>
            <a:r>
              <a:rPr lang="ja-JP" altLang="en-US" sz="3200" dirty="0">
                <a:solidFill>
                  <a:srgbClr val="FF0000"/>
                </a:solidFill>
              </a:rPr>
              <a:t>魚</a:t>
            </a:r>
            <a:r>
              <a:rPr lang="ja-JP" altLang="en-US" sz="3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や</a:t>
            </a:r>
            <a:r>
              <a:rPr lang="ja-JP" altLang="en-US" sz="3200" dirty="0">
                <a:solidFill>
                  <a:srgbClr val="FF0000"/>
                </a:solidFill>
              </a:rPr>
              <a:t>魚介類</a:t>
            </a:r>
            <a:r>
              <a:rPr lang="ja-JP" altLang="en-US" sz="3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を食べることができる</a:t>
            </a:r>
            <a:endParaRPr lang="en-US" altLang="ja-JP" sz="3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n-US" altLang="ja-JP" sz="3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       </a:t>
            </a:r>
            <a:r>
              <a:rPr lang="ja-JP" altLang="en-US" sz="3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・山岳リゾートでは、</a:t>
            </a:r>
            <a:endParaRPr lang="en-US" altLang="ja-JP" sz="3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n-US" altLang="ja-JP" sz="3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            </a:t>
            </a:r>
            <a:r>
              <a:rPr lang="ja-JP" altLang="en-US" sz="3200" dirty="0">
                <a:solidFill>
                  <a:srgbClr val="FF0000"/>
                </a:solidFill>
              </a:rPr>
              <a:t>山菜</a:t>
            </a:r>
            <a:r>
              <a:rPr lang="en-US" altLang="ja-JP" sz="3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(</a:t>
            </a:r>
            <a:r>
              <a:rPr lang="ja-JP" altLang="en-US" sz="3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野生の植物</a:t>
            </a:r>
            <a:r>
              <a:rPr lang="en-US" altLang="ja-JP" sz="3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)</a:t>
            </a:r>
            <a:r>
              <a:rPr lang="ja-JP" altLang="en-US" sz="3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や</a:t>
            </a:r>
            <a:r>
              <a:rPr lang="ja-JP" altLang="en-US" sz="3200" dirty="0">
                <a:solidFill>
                  <a:srgbClr val="FF0000"/>
                </a:solidFill>
              </a:rPr>
              <a:t>キノコ</a:t>
            </a:r>
            <a:r>
              <a:rPr lang="ja-JP" altLang="en-US" sz="3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を食べることができる</a:t>
            </a:r>
            <a:endParaRPr lang="ja-JP" altLang="ja-JP" sz="3200" dirty="0"/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1DC28BBC-BDD4-3A69-5387-8150CBDF5FC8}"/>
              </a:ext>
            </a:extLst>
          </p:cNvPr>
          <p:cNvSpPr/>
          <p:nvPr/>
        </p:nvSpPr>
        <p:spPr>
          <a:xfrm>
            <a:off x="0" y="0"/>
            <a:ext cx="12192000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en-US" altLang="ja-JP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LESSON 1/Part 1/Paragraph </a:t>
            </a:r>
            <a:r>
              <a:rPr lang="en-US" altLang="ja-JP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Chart</a:t>
            </a:r>
            <a:endParaRPr kumimoji="1" lang="en-US" altLang="ja-JP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3" name="図 2">
            <a:hlinkClick r:id="rId2" action="ppaction://hlinksldjump"/>
            <a:extLst>
              <a:ext uri="{FF2B5EF4-FFF2-40B4-BE49-F238E27FC236}">
                <a16:creationId xmlns:a16="http://schemas.microsoft.com/office/drawing/2014/main" id="{F6F11BF1-44A5-6E82-0FC4-99C0E1BEFDD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20000" y="6120000"/>
            <a:ext cx="540000" cy="540000"/>
          </a:xfrm>
          <a:prstGeom prst="rect">
            <a:avLst/>
          </a:prstGeom>
        </p:spPr>
      </p:pic>
      <p:pic>
        <p:nvPicPr>
          <p:cNvPr id="17" name="グラフィックス 16" descr="ライト: オン 単色塗りつぶし">
            <a:extLst>
              <a:ext uri="{FF2B5EF4-FFF2-40B4-BE49-F238E27FC236}">
                <a16:creationId xmlns:a16="http://schemas.microsoft.com/office/drawing/2014/main" id="{C31189A4-6B91-7146-6E6C-95F4F186526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32737" y="490194"/>
            <a:ext cx="540000" cy="540000"/>
          </a:xfrm>
          <a:prstGeom prst="rect">
            <a:avLst/>
          </a:prstGeom>
        </p:spPr>
      </p:pic>
      <p:pic>
        <p:nvPicPr>
          <p:cNvPr id="18" name="グラフィックス 17" descr="矢印: 緩い曲線 単色塗りつぶし">
            <a:extLst>
              <a:ext uri="{FF2B5EF4-FFF2-40B4-BE49-F238E27FC236}">
                <a16:creationId xmlns:a16="http://schemas.microsoft.com/office/drawing/2014/main" id="{2F13DA3F-0309-F7C7-D7BA-9483CCD2A00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41283" y="1392885"/>
            <a:ext cx="540000" cy="540000"/>
          </a:xfrm>
          <a:prstGeom prst="rect">
            <a:avLst/>
          </a:prstGeom>
        </p:spPr>
      </p:pic>
      <p:pic>
        <p:nvPicPr>
          <p:cNvPr id="19" name="グラフィックス 18" descr="拡大 単色塗りつぶし">
            <a:extLst>
              <a:ext uri="{FF2B5EF4-FFF2-40B4-BE49-F238E27FC236}">
                <a16:creationId xmlns:a16="http://schemas.microsoft.com/office/drawing/2014/main" id="{57312B6B-441D-9D07-C2DE-9481860EA28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090989" y="2799348"/>
            <a:ext cx="540000" cy="540000"/>
          </a:xfrm>
          <a:prstGeom prst="rect">
            <a:avLst/>
          </a:prstGeom>
        </p:spPr>
      </p:pic>
      <p:sp>
        <p:nvSpPr>
          <p:cNvPr id="20" name="左大かっこ 19">
            <a:extLst>
              <a:ext uri="{FF2B5EF4-FFF2-40B4-BE49-F238E27FC236}">
                <a16:creationId xmlns:a16="http://schemas.microsoft.com/office/drawing/2014/main" id="{B029233A-5C08-6C27-DB69-557FAA3B3939}"/>
              </a:ext>
            </a:extLst>
          </p:cNvPr>
          <p:cNvSpPr/>
          <p:nvPr/>
        </p:nvSpPr>
        <p:spPr>
          <a:xfrm>
            <a:off x="1722977" y="2799348"/>
            <a:ext cx="230909" cy="1732548"/>
          </a:xfrm>
          <a:prstGeom prst="leftBracket">
            <a:avLst>
              <a:gd name="adj" fmla="val 49350"/>
            </a:avLst>
          </a:prstGeom>
          <a:ln w="76200">
            <a:solidFill>
              <a:srgbClr val="5877BA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690C74F2-91A2-1EC4-5161-0B9645D4270E}"/>
              </a:ext>
            </a:extLst>
          </p:cNvPr>
          <p:cNvSpPr txBox="1"/>
          <p:nvPr/>
        </p:nvSpPr>
        <p:spPr>
          <a:xfrm>
            <a:off x="6539345" y="552334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959414341"/>
      </p:ext>
    </p:extLst>
  </p:cSld>
  <p:clrMapOvr>
    <a:masterClrMapping/>
  </p:clrMapOvr>
  <p:transition advClick="0"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6763907C-3793-7807-B664-2689262F353E}"/>
              </a:ext>
            </a:extLst>
          </p:cNvPr>
          <p:cNvSpPr/>
          <p:nvPr/>
        </p:nvSpPr>
        <p:spPr>
          <a:xfrm>
            <a:off x="0" y="0"/>
            <a:ext cx="12192000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en-US" altLang="ja-JP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LESSON 1</a:t>
            </a:r>
            <a:r>
              <a:rPr lang="en-US" altLang="ja-JP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/</a:t>
            </a:r>
            <a:r>
              <a:rPr kumimoji="1" lang="en-US" altLang="ja-JP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Introduction/Warm-up</a:t>
            </a:r>
          </a:p>
        </p:txBody>
      </p:sp>
      <p:sp>
        <p:nvSpPr>
          <p:cNvPr id="2" name="テキスト プレースホルダー 2">
            <a:extLst>
              <a:ext uri="{FF2B5EF4-FFF2-40B4-BE49-F238E27FC236}">
                <a16:creationId xmlns:a16="http://schemas.microsoft.com/office/drawing/2014/main" id="{00FF2F41-1AFD-78B1-60E2-351ED2441508}"/>
              </a:ext>
            </a:extLst>
          </p:cNvPr>
          <p:cNvSpPr txBox="1">
            <a:spLocks/>
          </p:cNvSpPr>
          <p:nvPr/>
        </p:nvSpPr>
        <p:spPr>
          <a:xfrm>
            <a:off x="0" y="360000"/>
            <a:ext cx="9573857" cy="720000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kumimoji="1" sz="2800" kern="1200">
                <a:solidFill>
                  <a:schemeClr val="tx1"/>
                </a:solidFill>
                <a:effectLst>
                  <a:outerShdw blurRad="50800" dist="38100" dir="2700000" algn="tl" rotWithShape="0">
                    <a:schemeClr val="bg1"/>
                  </a:outerShdw>
                </a:effectLst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400" kern="1200">
                <a:solidFill>
                  <a:schemeClr val="tx1"/>
                </a:solidFill>
                <a:effectLst>
                  <a:outerShdw blurRad="50800" dist="38100" dir="2700000" algn="tl" rotWithShape="0">
                    <a:schemeClr val="bg1"/>
                  </a:outerShdw>
                </a:effectLst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tx1"/>
                </a:solidFill>
                <a:effectLst>
                  <a:outerShdw blurRad="50800" dist="38100" dir="2700000" algn="tl" rotWithShape="0">
                    <a:schemeClr val="bg1"/>
                  </a:outerShdw>
                </a:effectLst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effectLst>
                  <a:outerShdw blurRad="50800" dist="38100" dir="2700000" algn="tl" rotWithShape="0">
                    <a:schemeClr val="bg1"/>
                  </a:outerShdw>
                </a:effectLst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effectLst>
                  <a:outerShdw blurRad="50800" dist="38100" dir="2700000" algn="tl" rotWithShape="0">
                    <a:schemeClr val="bg1"/>
                  </a:outerShdw>
                </a:effectLst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715963" indent="-715963">
              <a:buNone/>
            </a:pPr>
            <a:r>
              <a:rPr lang="ja-JP" altLang="en-US" sz="2400" kern="1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　</a:t>
            </a:r>
            <a:r>
              <a:rPr lang="en-US" altLang="ja-JP" sz="2400" kern="1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1. ①</a:t>
            </a:r>
            <a:r>
              <a:rPr lang="ja-JP" altLang="en-US" sz="2400" kern="1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～③には下のどのメニューが入ると思いますか．予想しましょう．</a:t>
            </a:r>
            <a:endParaRPr lang="en-US" altLang="ja-JP" sz="2400" kern="100" dirty="0">
              <a:solidFill>
                <a:schemeClr val="tx1">
                  <a:lumMod val="75000"/>
                  <a:lumOff val="25000"/>
                </a:schemeClr>
              </a:solidFill>
              <a:effectLst/>
            </a:endParaRPr>
          </a:p>
        </p:txBody>
      </p:sp>
      <p:pic>
        <p:nvPicPr>
          <p:cNvPr id="9" name="図 8">
            <a:hlinkClick r:id="rId2" action="ppaction://hlinksldjump"/>
            <a:extLst>
              <a:ext uri="{FF2B5EF4-FFF2-40B4-BE49-F238E27FC236}">
                <a16:creationId xmlns:a16="http://schemas.microsoft.com/office/drawing/2014/main" id="{C394B248-802A-148C-D7BD-366D11FE5F6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20000" y="6120000"/>
            <a:ext cx="540000" cy="540000"/>
          </a:xfrm>
          <a:prstGeom prst="rect">
            <a:avLst/>
          </a:prstGeom>
        </p:spPr>
      </p:pic>
      <p:pic>
        <p:nvPicPr>
          <p:cNvPr id="15" name="図 14">
            <a:extLst>
              <a:ext uri="{FF2B5EF4-FFF2-40B4-BE49-F238E27FC236}">
                <a16:creationId xmlns:a16="http://schemas.microsoft.com/office/drawing/2014/main" id="{1D42D2C0-DA67-556C-BA09-0B209DC0BC7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2780" y="1055314"/>
            <a:ext cx="9096157" cy="4758393"/>
          </a:xfrm>
          <a:prstGeom prst="rect">
            <a:avLst/>
          </a:prstGeom>
        </p:spPr>
      </p:pic>
      <p:pic>
        <p:nvPicPr>
          <p:cNvPr id="23" name="図 22">
            <a:extLst>
              <a:ext uri="{FF2B5EF4-FFF2-40B4-BE49-F238E27FC236}">
                <a16:creationId xmlns:a16="http://schemas.microsoft.com/office/drawing/2014/main" id="{C9F58988-2ECF-5113-8FB3-73FFA268B6F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185445" y="1102098"/>
            <a:ext cx="1604555" cy="1570536"/>
          </a:xfrm>
          <a:prstGeom prst="rect">
            <a:avLst/>
          </a:prstGeom>
        </p:spPr>
      </p:pic>
      <p:pic>
        <p:nvPicPr>
          <p:cNvPr id="25" name="図 24">
            <a:extLst>
              <a:ext uri="{FF2B5EF4-FFF2-40B4-BE49-F238E27FC236}">
                <a16:creationId xmlns:a16="http://schemas.microsoft.com/office/drawing/2014/main" id="{AC2F44E6-B73B-BD64-9A09-CF829B79CC7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185445" y="2672634"/>
            <a:ext cx="1610807" cy="1570537"/>
          </a:xfrm>
          <a:prstGeom prst="rect">
            <a:avLst/>
          </a:prstGeom>
        </p:spPr>
      </p:pic>
      <p:pic>
        <p:nvPicPr>
          <p:cNvPr id="27" name="図 26">
            <a:extLst>
              <a:ext uri="{FF2B5EF4-FFF2-40B4-BE49-F238E27FC236}">
                <a16:creationId xmlns:a16="http://schemas.microsoft.com/office/drawing/2014/main" id="{65F6D19C-2145-115D-C26C-18720C7CC16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185445" y="4260727"/>
            <a:ext cx="1604555" cy="15529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4070191"/>
      </p:ext>
    </p:extLst>
  </p:cSld>
  <p:clrMapOvr>
    <a:masterClrMapping/>
  </p:clrMapOvr>
  <p:transition advClick="0"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6763907C-3793-7807-B664-2689262F353E}"/>
              </a:ext>
            </a:extLst>
          </p:cNvPr>
          <p:cNvSpPr/>
          <p:nvPr/>
        </p:nvSpPr>
        <p:spPr>
          <a:xfrm>
            <a:off x="0" y="0"/>
            <a:ext cx="12192000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en-US" altLang="ja-JP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LESSON 1</a:t>
            </a:r>
            <a:r>
              <a:rPr lang="en-US" altLang="ja-JP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/</a:t>
            </a:r>
            <a:r>
              <a:rPr kumimoji="1" lang="en-US" altLang="ja-JP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Introduction/Warm-up</a:t>
            </a:r>
          </a:p>
        </p:txBody>
      </p:sp>
      <p:sp>
        <p:nvSpPr>
          <p:cNvPr id="15" name="テキスト プレースホルダー 2">
            <a:extLst>
              <a:ext uri="{FF2B5EF4-FFF2-40B4-BE49-F238E27FC236}">
                <a16:creationId xmlns:a16="http://schemas.microsoft.com/office/drawing/2014/main" id="{D2C74DDA-BEC1-5A79-2BD7-A5AAF570CDFC}"/>
              </a:ext>
            </a:extLst>
          </p:cNvPr>
          <p:cNvSpPr txBox="1">
            <a:spLocks/>
          </p:cNvSpPr>
          <p:nvPr/>
        </p:nvSpPr>
        <p:spPr>
          <a:xfrm>
            <a:off x="0" y="359999"/>
            <a:ext cx="8653112" cy="720000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kumimoji="1" sz="2800" kern="1200">
                <a:solidFill>
                  <a:schemeClr val="tx1"/>
                </a:solidFill>
                <a:effectLst>
                  <a:outerShdw blurRad="50800" dist="38100" dir="2700000" algn="tl" rotWithShape="0">
                    <a:schemeClr val="bg1"/>
                  </a:outerShdw>
                </a:effectLst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400" kern="1200">
                <a:solidFill>
                  <a:schemeClr val="tx1"/>
                </a:solidFill>
                <a:effectLst>
                  <a:outerShdw blurRad="50800" dist="38100" dir="2700000" algn="tl" rotWithShape="0">
                    <a:schemeClr val="bg1"/>
                  </a:outerShdw>
                </a:effectLst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tx1"/>
                </a:solidFill>
                <a:effectLst>
                  <a:outerShdw blurRad="50800" dist="38100" dir="2700000" algn="tl" rotWithShape="0">
                    <a:schemeClr val="bg1"/>
                  </a:outerShdw>
                </a:effectLst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effectLst>
                  <a:outerShdw blurRad="50800" dist="38100" dir="2700000" algn="tl" rotWithShape="0">
                    <a:schemeClr val="bg1"/>
                  </a:outerShdw>
                </a:effectLst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effectLst>
                  <a:outerShdw blurRad="50800" dist="38100" dir="2700000" algn="tl" rotWithShape="0">
                    <a:schemeClr val="bg1"/>
                  </a:outerShdw>
                </a:effectLst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715963" indent="-715963">
              <a:buNone/>
            </a:pPr>
            <a:r>
              <a:rPr lang="ja-JP" altLang="en-US" sz="2400" kern="1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　</a:t>
            </a:r>
            <a:r>
              <a:rPr lang="en-US" altLang="ja-JP" sz="2400" kern="1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2.</a:t>
            </a:r>
            <a:r>
              <a:rPr lang="ja-JP" altLang="en-US" sz="2400" kern="1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音声を聞いて，予想が正しかったか確かめましょう． ①</a:t>
            </a:r>
            <a:endParaRPr lang="en-US" altLang="ja-JP" sz="2400" kern="100" dirty="0">
              <a:solidFill>
                <a:schemeClr val="tx1">
                  <a:lumMod val="75000"/>
                  <a:lumOff val="25000"/>
                </a:schemeClr>
              </a:solidFill>
              <a:effectLst/>
            </a:endParaRPr>
          </a:p>
        </p:txBody>
      </p:sp>
      <p:sp>
        <p:nvSpPr>
          <p:cNvPr id="18" name="テキスト プレースホルダー 2">
            <a:extLst>
              <a:ext uri="{FF2B5EF4-FFF2-40B4-BE49-F238E27FC236}">
                <a16:creationId xmlns:a16="http://schemas.microsoft.com/office/drawing/2014/main" id="{848E4E69-5E7D-0825-0F3E-544ACBE20066}"/>
              </a:ext>
            </a:extLst>
          </p:cNvPr>
          <p:cNvSpPr txBox="1">
            <a:spLocks/>
          </p:cNvSpPr>
          <p:nvPr/>
        </p:nvSpPr>
        <p:spPr>
          <a:xfrm>
            <a:off x="336000" y="5488218"/>
            <a:ext cx="7629229" cy="631782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kumimoji="1" sz="2800" kern="1200">
                <a:solidFill>
                  <a:schemeClr val="tx1"/>
                </a:solidFill>
                <a:effectLst>
                  <a:outerShdw blurRad="50800" dist="38100" dir="2700000" algn="tl" rotWithShape="0">
                    <a:schemeClr val="bg1"/>
                  </a:outerShdw>
                </a:effectLst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400" kern="1200">
                <a:solidFill>
                  <a:schemeClr val="tx1"/>
                </a:solidFill>
                <a:effectLst>
                  <a:outerShdw blurRad="50800" dist="38100" dir="2700000" algn="tl" rotWithShape="0">
                    <a:schemeClr val="bg1"/>
                  </a:outerShdw>
                </a:effectLst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tx1"/>
                </a:solidFill>
                <a:effectLst>
                  <a:outerShdw blurRad="50800" dist="38100" dir="2700000" algn="tl" rotWithShape="0">
                    <a:schemeClr val="bg1"/>
                  </a:outerShdw>
                </a:effectLst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effectLst>
                  <a:outerShdw blurRad="50800" dist="38100" dir="2700000" algn="tl" rotWithShape="0">
                    <a:schemeClr val="bg1"/>
                  </a:outerShdw>
                </a:effectLst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effectLst>
                  <a:outerShdw blurRad="50800" dist="38100" dir="2700000" algn="tl" rotWithShape="0">
                    <a:schemeClr val="bg1"/>
                  </a:outerShdw>
                </a:effectLst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715963" indent="-715963">
              <a:buNone/>
            </a:pPr>
            <a:r>
              <a:rPr lang="en-US" altLang="ja-JP" sz="3600" kern="1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Answer</a:t>
            </a:r>
            <a:r>
              <a:rPr lang="ja-JP" altLang="en-US" sz="3600" kern="1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（                                  ）</a:t>
            </a:r>
            <a:endParaRPr lang="en-US" altLang="ja-JP" sz="3600" kern="100" dirty="0">
              <a:solidFill>
                <a:schemeClr val="tx1">
                  <a:lumMod val="75000"/>
                  <a:lumOff val="25000"/>
                </a:schemeClr>
              </a:solidFill>
              <a:effectLst/>
            </a:endParaRPr>
          </a:p>
        </p:txBody>
      </p:sp>
      <p:sp>
        <p:nvSpPr>
          <p:cNvPr id="19" name="テキスト プレースホルダー 2">
            <a:extLst>
              <a:ext uri="{FF2B5EF4-FFF2-40B4-BE49-F238E27FC236}">
                <a16:creationId xmlns:a16="http://schemas.microsoft.com/office/drawing/2014/main" id="{558E16DC-53FC-988C-27B1-7EB29BC17DF6}"/>
              </a:ext>
            </a:extLst>
          </p:cNvPr>
          <p:cNvSpPr txBox="1">
            <a:spLocks/>
          </p:cNvSpPr>
          <p:nvPr/>
        </p:nvSpPr>
        <p:spPr>
          <a:xfrm>
            <a:off x="2820206" y="5478593"/>
            <a:ext cx="4071481" cy="631782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kumimoji="1" sz="2800" kern="1200">
                <a:solidFill>
                  <a:schemeClr val="tx1"/>
                </a:solidFill>
                <a:effectLst>
                  <a:outerShdw blurRad="50800" dist="38100" dir="2700000" algn="tl" rotWithShape="0">
                    <a:schemeClr val="bg1"/>
                  </a:outerShdw>
                </a:effectLst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400" kern="1200">
                <a:solidFill>
                  <a:schemeClr val="tx1"/>
                </a:solidFill>
                <a:effectLst>
                  <a:outerShdw blurRad="50800" dist="38100" dir="2700000" algn="tl" rotWithShape="0">
                    <a:schemeClr val="bg1"/>
                  </a:outerShdw>
                </a:effectLst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tx1"/>
                </a:solidFill>
                <a:effectLst>
                  <a:outerShdw blurRad="50800" dist="38100" dir="2700000" algn="tl" rotWithShape="0">
                    <a:schemeClr val="bg1"/>
                  </a:outerShdw>
                </a:effectLst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effectLst>
                  <a:outerShdw blurRad="50800" dist="38100" dir="2700000" algn="tl" rotWithShape="0">
                    <a:schemeClr val="bg1"/>
                  </a:outerShdw>
                </a:effectLst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effectLst>
                  <a:outerShdw blurRad="50800" dist="38100" dir="2700000" algn="tl" rotWithShape="0">
                    <a:schemeClr val="bg1"/>
                  </a:outerShdw>
                </a:effectLst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715963" indent="-715963" algn="ctr">
              <a:buNone/>
            </a:pPr>
            <a:r>
              <a:rPr lang="en-US" altLang="ja-JP" sz="3600" kern="100" dirty="0">
                <a:solidFill>
                  <a:srgbClr val="FF0000"/>
                </a:solidFill>
                <a:effectLst/>
              </a:rPr>
              <a:t>rice or rice balls</a:t>
            </a:r>
          </a:p>
        </p:txBody>
      </p:sp>
      <p:sp>
        <p:nvSpPr>
          <p:cNvPr id="21" name="タイトル 1">
            <a:extLst>
              <a:ext uri="{FF2B5EF4-FFF2-40B4-BE49-F238E27FC236}">
                <a16:creationId xmlns:a16="http://schemas.microsoft.com/office/drawing/2014/main" id="{92B3FFFB-FE21-05CE-4041-60A341210DBA}"/>
              </a:ext>
            </a:extLst>
          </p:cNvPr>
          <p:cNvSpPr txBox="1">
            <a:spLocks/>
          </p:cNvSpPr>
          <p:nvPr/>
        </p:nvSpPr>
        <p:spPr>
          <a:xfrm>
            <a:off x="336000" y="1089624"/>
            <a:ext cx="11520000" cy="4379344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+mj-cs"/>
              </a:defRPr>
            </a:lvl1pPr>
          </a:lstStyle>
          <a:p>
            <a:pPr>
              <a:lnSpc>
                <a:spcPct val="120000"/>
              </a:lnSpc>
            </a:pPr>
            <a:r>
              <a:rPr lang="en-US" altLang="ja-JP" sz="36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Most Japanese prefer rice for breakfast.  Some people often enjoy eating rice balls for breakfast. </a:t>
            </a:r>
            <a:endParaRPr lang="en-US" altLang="ja-JP" sz="3600" kern="1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2" name="図 1">
            <a:hlinkClick r:id="rId4" action="ppaction://hlinksldjump"/>
            <a:extLst>
              <a:ext uri="{FF2B5EF4-FFF2-40B4-BE49-F238E27FC236}">
                <a16:creationId xmlns:a16="http://schemas.microsoft.com/office/drawing/2014/main" id="{D895F5E1-D6FA-1267-5499-8D48673DA46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20000" y="6120000"/>
            <a:ext cx="540000" cy="540000"/>
          </a:xfrm>
          <a:prstGeom prst="rect">
            <a:avLst/>
          </a:prstGeom>
        </p:spPr>
      </p:pic>
      <p:pic>
        <p:nvPicPr>
          <p:cNvPr id="3" name="図 2">
            <a:extLst>
              <a:ext uri="{FF2B5EF4-FFF2-40B4-BE49-F238E27FC236}">
                <a16:creationId xmlns:a16="http://schemas.microsoft.com/office/drawing/2014/main" id="{D5F52336-5998-3FA7-2DAC-AD65233045F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9593" y="6120000"/>
            <a:ext cx="540000" cy="540000"/>
          </a:xfrm>
          <a:prstGeom prst="rect">
            <a:avLst/>
          </a:prstGeom>
        </p:spPr>
      </p:pic>
      <p:pic>
        <p:nvPicPr>
          <p:cNvPr id="4" name="図 3">
            <a:extLst>
              <a:ext uri="{FF2B5EF4-FFF2-40B4-BE49-F238E27FC236}">
                <a16:creationId xmlns:a16="http://schemas.microsoft.com/office/drawing/2014/main" id="{BD1D26C3-A4FE-BC91-2D3B-3BC6CA8EF24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3186" y="6120000"/>
            <a:ext cx="540000" cy="540000"/>
          </a:xfrm>
          <a:prstGeom prst="rect">
            <a:avLst/>
          </a:prstGeom>
        </p:spPr>
      </p:pic>
      <p:pic>
        <p:nvPicPr>
          <p:cNvPr id="7" name="08 トラック 8">
            <a:hlinkClick r:id="" action="ppaction://media"/>
            <a:extLst>
              <a:ext uri="{FF2B5EF4-FFF2-40B4-BE49-F238E27FC236}">
                <a16:creationId xmlns:a16="http://schemas.microsoft.com/office/drawing/2014/main" id="{7733E7BA-1E57-1F0E-A3FE-3AD134B03558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3532" end="24192.1875"/>
                </p14:media>
              </p:ext>
            </p:extLst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826000" y="6120000"/>
            <a:ext cx="540000" cy="5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0304656"/>
      </p:ext>
    </p:extLst>
  </p:cSld>
  <p:clrMapOvr>
    <a:masterClrMapping/>
  </p:clrMapOvr>
  <p:transition advClick="0">
    <p:fad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2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5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19" grpId="0"/>
      <p:bldP spid="19" grpId="1"/>
      <p:bldP spid="21" grpId="0"/>
      <p:bldP spid="21" grpId="1"/>
    </p:bldLst>
  </p:timing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ドキュメント" ma:contentTypeID="0x010100F4D694FC25693643859D419FA928EB67" ma:contentTypeVersion="18" ma:contentTypeDescription="新しいドキュメントを作成します。" ma:contentTypeScope="" ma:versionID="d6a1a24116426fcb049fb0f766e86677">
  <xsd:schema xmlns:xsd="http://www.w3.org/2001/XMLSchema" xmlns:xs="http://www.w3.org/2001/XMLSchema" xmlns:p="http://schemas.microsoft.com/office/2006/metadata/properties" xmlns:ns2="582efaad-6998-491e-b814-e1c86d7101f1" xmlns:ns3="ad76fce4-c84e-4d3c-981e-342443699383" targetNamespace="http://schemas.microsoft.com/office/2006/metadata/properties" ma:root="true" ma:fieldsID="49e7cfb122d31b50109e07e942106d18" ns2:_="" ns3:_="">
    <xsd:import namespace="582efaad-6998-491e-b814-e1c86d7101f1"/>
    <xsd:import namespace="ad76fce4-c84e-4d3c-981e-34244369938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LengthInSeconds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lcf76f155ced4ddcb4097134ff3c332f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Location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82efaad-6998-491e-b814-e1c86d7101f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3" nillable="true" ma:displayName="MediaLengthInSeconds" ma:hidden="true" ma:internalName="MediaLengthInSeconds" ma:readOnly="true">
      <xsd:simpleType>
        <xsd:restriction base="dms:Unknown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8" nillable="true" ma:taxonomy="true" ma:internalName="lcf76f155ced4ddcb4097134ff3c332f" ma:taxonomyFieldName="MediaServiceImageTags" ma:displayName="画像タグ" ma:readOnly="false" ma:fieldId="{5cf76f15-5ced-4ddc-b409-7134ff3c332f}" ma:taxonomyMulti="true" ma:sspId="822fe38d-65f5-4e4d-9d9f-3acde4ffc0f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2" nillable="true" ma:displayName="Location" ma:description="" ma:indexed="true" ma:internalName="MediaServiceLocation" ma:readOnly="true">
      <xsd:simpleType>
        <xsd:restriction base="dms:Text"/>
      </xsd:simpleType>
    </xsd:element>
    <xsd:element name="MediaServiceObjectDetectorVersions" ma:index="23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d76fce4-c84e-4d3c-981e-342443699383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bec1447d-325d-4575-a3c5-74e116346afd}" ma:internalName="TaxCatchAll" ma:showField="CatchAllData" ma:web="ad76fce4-c84e-4d3c-981e-34244369938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0" nillable="true" ma:displayName="共有相手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1" nillable="true" ma:displayName="共有相手の詳細情報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コンテンツ タイプ"/>
        <xsd:element ref="dc:title" minOccurs="0" maxOccurs="1" ma:index="4" ma:displayName="タイトル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46CE2F10-B4F2-4D25-8142-132BD8C72C00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75ABD15A-D26A-44C8-9AB6-2C917B94EAAA}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1817</Words>
  <PresentationFormat>ワイド画面</PresentationFormat>
  <Paragraphs>270</Paragraphs>
  <Slides>74</Slides>
  <Notes>0</Notes>
  <HiddenSlides>0</HiddenSlides>
  <MMClips>58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74</vt:i4>
      </vt:variant>
    </vt:vector>
  </HeadingPairs>
  <TitlesOfParts>
    <vt:vector size="79" baseType="lpstr">
      <vt:lpstr>UD デジタル 教科書体 NK-B</vt:lpstr>
      <vt:lpstr>游ゴシック</vt:lpstr>
      <vt:lpstr>游ゴシック Light</vt:lpstr>
      <vt:lpstr>Arial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dcterms:created xsi:type="dcterms:W3CDTF">2021-11-20T12:16:39Z</dcterms:created>
  <dcterms:modified xsi:type="dcterms:W3CDTF">2023-07-10T04:43:14Z</dcterms:modified>
</cp:coreProperties>
</file>